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  <p:sldMasterId id="2147483753" r:id="rId5"/>
    <p:sldMasterId id="2147483777" r:id="rId6"/>
    <p:sldMasterId id="2147483789" r:id="rId7"/>
    <p:sldMasterId id="2147483801" r:id="rId8"/>
  </p:sldMasterIdLst>
  <p:notesMasterIdLst>
    <p:notesMasterId r:id="rId57"/>
  </p:notesMasterIdLst>
  <p:sldIdLst>
    <p:sldId id="265" r:id="rId9"/>
    <p:sldId id="1163" r:id="rId10"/>
    <p:sldId id="2170" r:id="rId11"/>
    <p:sldId id="1962" r:id="rId12"/>
    <p:sldId id="1575" r:id="rId13"/>
    <p:sldId id="2532" r:id="rId14"/>
    <p:sldId id="1121" r:id="rId15"/>
    <p:sldId id="1122" r:id="rId16"/>
    <p:sldId id="2687" r:id="rId17"/>
    <p:sldId id="963" r:id="rId18"/>
    <p:sldId id="2666" r:id="rId19"/>
    <p:sldId id="1014" r:id="rId20"/>
    <p:sldId id="1042" r:id="rId21"/>
    <p:sldId id="950" r:id="rId22"/>
    <p:sldId id="1079" r:id="rId23"/>
    <p:sldId id="2701" r:id="rId24"/>
    <p:sldId id="2700" r:id="rId25"/>
    <p:sldId id="481" r:id="rId26"/>
    <p:sldId id="1979" r:id="rId27"/>
    <p:sldId id="1577" r:id="rId28"/>
    <p:sldId id="2664" r:id="rId29"/>
    <p:sldId id="2663" r:id="rId30"/>
    <p:sldId id="1114" r:id="rId31"/>
    <p:sldId id="1802" r:id="rId32"/>
    <p:sldId id="1981" r:id="rId33"/>
    <p:sldId id="335" r:id="rId34"/>
    <p:sldId id="1161" r:id="rId35"/>
    <p:sldId id="1055" r:id="rId36"/>
    <p:sldId id="2699" r:id="rId37"/>
    <p:sldId id="1052" r:id="rId38"/>
    <p:sldId id="2698" r:id="rId39"/>
    <p:sldId id="1059" r:id="rId40"/>
    <p:sldId id="1061" r:id="rId41"/>
    <p:sldId id="2692" r:id="rId42"/>
    <p:sldId id="2697" r:id="rId43"/>
    <p:sldId id="2696" r:id="rId44"/>
    <p:sldId id="2694" r:id="rId45"/>
    <p:sldId id="2695" r:id="rId46"/>
    <p:sldId id="1067" r:id="rId47"/>
    <p:sldId id="1068" r:id="rId48"/>
    <p:sldId id="1089" r:id="rId49"/>
    <p:sldId id="1087" r:id="rId50"/>
    <p:sldId id="1093" r:id="rId51"/>
    <p:sldId id="2646" r:id="rId52"/>
    <p:sldId id="2647" r:id="rId53"/>
    <p:sldId id="2702" r:id="rId54"/>
    <p:sldId id="2678" r:id="rId55"/>
    <p:sldId id="1958" r:id="rId56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3B5"/>
    <a:srgbClr val="8FC2E9"/>
    <a:srgbClr val="F9D4B9"/>
    <a:srgbClr val="FADFCA"/>
    <a:srgbClr val="5CA9DE"/>
    <a:srgbClr val="78B8E4"/>
    <a:srgbClr val="469EDA"/>
    <a:srgbClr val="FFBDBF"/>
    <a:srgbClr val="FFF8B9"/>
    <a:srgbClr val="FFF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E0C08C-720F-4B87-A3D1-E24B41C615CC}" v="646" dt="2025-09-02T14:06:00.955"/>
  </p1510:revLst>
</p1510:revInfo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Styl jasny 2 — Ak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8221" autoAdjust="0"/>
    <p:restoredTop sz="91828" autoAdjust="0"/>
  </p:normalViewPr>
  <p:slideViewPr>
    <p:cSldViewPr showGuides="1">
      <p:cViewPr varScale="1">
        <p:scale>
          <a:sx n="65" d="100"/>
          <a:sy n="65" d="100"/>
        </p:scale>
        <p:origin x="874" y="43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-4200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1" d="100"/>
        <a:sy n="71" d="100"/>
      </p:scale>
      <p:origin x="0" y="-33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63" Type="http://schemas.microsoft.com/office/2016/11/relationships/changesInfo" Target="changesInfos/changesInfo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61" Type="http://schemas.openxmlformats.org/officeDocument/2006/relationships/theme" Target="theme/theme1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microsoft.com/office/2015/10/relationships/revisionInfo" Target="revisionInfo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3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presProps" Target="presProps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zena Tkocz" userId="83e3c1f299d4494d" providerId="LiveId" clId="{BDE0C08C-720F-4B87-A3D1-E24B41C615CC}"/>
    <pc:docChg chg="undo custSel addSld delSld modSld sldOrd delMainMaster">
      <pc:chgData name="Marzena Tkocz" userId="83e3c1f299d4494d" providerId="LiveId" clId="{BDE0C08C-720F-4B87-A3D1-E24B41C615CC}" dt="2025-09-02T14:07:33.132" v="3347" actId="20577"/>
      <pc:docMkLst>
        <pc:docMk/>
      </pc:docMkLst>
      <pc:sldChg chg="modSp mod">
        <pc:chgData name="Marzena Tkocz" userId="83e3c1f299d4494d" providerId="LiveId" clId="{BDE0C08C-720F-4B87-A3D1-E24B41C615CC}" dt="2025-09-02T13:57:26.282" v="3293" actId="20577"/>
        <pc:sldMkLst>
          <pc:docMk/>
          <pc:sldMk cId="1671839368" sldId="265"/>
        </pc:sldMkLst>
        <pc:spChg chg="mod">
          <ac:chgData name="Marzena Tkocz" userId="83e3c1f299d4494d" providerId="LiveId" clId="{BDE0C08C-720F-4B87-A3D1-E24B41C615CC}" dt="2025-09-02T13:57:18.979" v="3291" actId="20577"/>
          <ac:spMkLst>
            <pc:docMk/>
            <pc:sldMk cId="1671839368" sldId="265"/>
            <ac:spMk id="2" creationId="{F93568BE-245E-449B-9BA3-0D02E7BF7EC3}"/>
          </ac:spMkLst>
        </pc:spChg>
        <pc:spChg chg="mod">
          <ac:chgData name="Marzena Tkocz" userId="83e3c1f299d4494d" providerId="LiveId" clId="{BDE0C08C-720F-4B87-A3D1-E24B41C615CC}" dt="2025-09-02T13:57:26.282" v="3293" actId="20577"/>
          <ac:spMkLst>
            <pc:docMk/>
            <pc:sldMk cId="1671839368" sldId="265"/>
            <ac:spMk id="3" creationId="{BC2F625A-2277-4F6D-95F0-91B1E048662A}"/>
          </ac:spMkLst>
        </pc:spChg>
      </pc:sldChg>
      <pc:sldChg chg="del">
        <pc:chgData name="Marzena Tkocz" userId="83e3c1f299d4494d" providerId="LiveId" clId="{BDE0C08C-720F-4B87-A3D1-E24B41C615CC}" dt="2025-08-27T12:44:21.390" v="348" actId="2696"/>
        <pc:sldMkLst>
          <pc:docMk/>
          <pc:sldMk cId="3944583708" sldId="296"/>
        </pc:sldMkLst>
      </pc:sldChg>
      <pc:sldChg chg="addSp delSp modSp del mod">
        <pc:chgData name="Marzena Tkocz" userId="83e3c1f299d4494d" providerId="LiveId" clId="{BDE0C08C-720F-4B87-A3D1-E24B41C615CC}" dt="2025-08-27T13:01:21.410" v="681" actId="2696"/>
        <pc:sldMkLst>
          <pc:docMk/>
          <pc:sldMk cId="712705040" sldId="318"/>
        </pc:sldMkLst>
      </pc:sldChg>
      <pc:sldChg chg="modSp mod">
        <pc:chgData name="Marzena Tkocz" userId="83e3c1f299d4494d" providerId="LiveId" clId="{BDE0C08C-720F-4B87-A3D1-E24B41C615CC}" dt="2025-09-02T11:08:26.436" v="2979" actId="1076"/>
        <pc:sldMkLst>
          <pc:docMk/>
          <pc:sldMk cId="320216072" sldId="335"/>
        </pc:sldMkLst>
        <pc:spChg chg="mod">
          <ac:chgData name="Marzena Tkocz" userId="83e3c1f299d4494d" providerId="LiveId" clId="{BDE0C08C-720F-4B87-A3D1-E24B41C615CC}" dt="2025-09-02T11:07:11.948" v="2964" actId="948"/>
          <ac:spMkLst>
            <pc:docMk/>
            <pc:sldMk cId="320216072" sldId="335"/>
            <ac:spMk id="6" creationId="{366A2CCF-8F5D-7B3A-6FFC-DB19EF68D93E}"/>
          </ac:spMkLst>
        </pc:spChg>
        <pc:spChg chg="mod ord">
          <ac:chgData name="Marzena Tkocz" userId="83e3c1f299d4494d" providerId="LiveId" clId="{BDE0C08C-720F-4B87-A3D1-E24B41C615CC}" dt="2025-09-02T11:08:26.436" v="2979" actId="1076"/>
          <ac:spMkLst>
            <pc:docMk/>
            <pc:sldMk cId="320216072" sldId="335"/>
            <ac:spMk id="7" creationId="{B5FC384D-C907-8C70-1D43-64E9E58D2008}"/>
          </ac:spMkLst>
        </pc:spChg>
        <pc:spChg chg="mod">
          <ac:chgData name="Marzena Tkocz" userId="83e3c1f299d4494d" providerId="LiveId" clId="{BDE0C08C-720F-4B87-A3D1-E24B41C615CC}" dt="2025-09-02T11:07:56.859" v="2977" actId="14100"/>
          <ac:spMkLst>
            <pc:docMk/>
            <pc:sldMk cId="320216072" sldId="335"/>
            <ac:spMk id="8" creationId="{B3E96554-4A8D-F97F-634D-10D529A15375}"/>
          </ac:spMkLst>
        </pc:spChg>
        <pc:grpChg chg="mod ord">
          <ac:chgData name="Marzena Tkocz" userId="83e3c1f299d4494d" providerId="LiveId" clId="{BDE0C08C-720F-4B87-A3D1-E24B41C615CC}" dt="2025-09-02T11:08:23.380" v="2978" actId="1076"/>
          <ac:grpSpMkLst>
            <pc:docMk/>
            <pc:sldMk cId="320216072" sldId="335"/>
            <ac:grpSpMk id="9" creationId="{308F37DB-1485-962B-B729-8B599574A61F}"/>
          </ac:grpSpMkLst>
        </pc:grpChg>
      </pc:sldChg>
      <pc:sldChg chg="del">
        <pc:chgData name="Marzena Tkocz" userId="83e3c1f299d4494d" providerId="LiveId" clId="{BDE0C08C-720F-4B87-A3D1-E24B41C615CC}" dt="2025-08-27T13:18:03.419" v="1051" actId="2696"/>
        <pc:sldMkLst>
          <pc:docMk/>
          <pc:sldMk cId="1492099564" sldId="421"/>
        </pc:sldMkLst>
      </pc:sldChg>
      <pc:sldChg chg="addSp delSp modSp del mod">
        <pc:chgData name="Marzena Tkocz" userId="83e3c1f299d4494d" providerId="LiveId" clId="{BDE0C08C-720F-4B87-A3D1-E24B41C615CC}" dt="2025-08-27T13:14:34.150" v="1017" actId="2696"/>
        <pc:sldMkLst>
          <pc:docMk/>
          <pc:sldMk cId="412020332" sldId="442"/>
        </pc:sldMkLst>
      </pc:sldChg>
      <pc:sldChg chg="del">
        <pc:chgData name="Marzena Tkocz" userId="83e3c1f299d4494d" providerId="LiveId" clId="{BDE0C08C-720F-4B87-A3D1-E24B41C615CC}" dt="2025-08-27T12:44:33.820" v="349" actId="2696"/>
        <pc:sldMkLst>
          <pc:docMk/>
          <pc:sldMk cId="4273477835" sldId="448"/>
        </pc:sldMkLst>
      </pc:sldChg>
      <pc:sldChg chg="del">
        <pc:chgData name="Marzena Tkocz" userId="83e3c1f299d4494d" providerId="LiveId" clId="{BDE0C08C-720F-4B87-A3D1-E24B41C615CC}" dt="2025-08-27T12:50:53.378" v="495" actId="2696"/>
        <pc:sldMkLst>
          <pc:docMk/>
          <pc:sldMk cId="2202857631" sldId="454"/>
        </pc:sldMkLst>
      </pc:sldChg>
      <pc:sldChg chg="modSp del mod">
        <pc:chgData name="Marzena Tkocz" userId="83e3c1f299d4494d" providerId="LiveId" clId="{BDE0C08C-720F-4B87-A3D1-E24B41C615CC}" dt="2025-08-27T12:56:19.530" v="627" actId="2696"/>
        <pc:sldMkLst>
          <pc:docMk/>
          <pc:sldMk cId="1001450722" sldId="456"/>
        </pc:sldMkLst>
      </pc:sldChg>
      <pc:sldChg chg="del">
        <pc:chgData name="Marzena Tkocz" userId="83e3c1f299d4494d" providerId="LiveId" clId="{BDE0C08C-720F-4B87-A3D1-E24B41C615CC}" dt="2025-08-27T12:58:04.714" v="635" actId="2696"/>
        <pc:sldMkLst>
          <pc:docMk/>
          <pc:sldMk cId="1679754182" sldId="458"/>
        </pc:sldMkLst>
      </pc:sldChg>
      <pc:sldChg chg="del">
        <pc:chgData name="Marzena Tkocz" userId="83e3c1f299d4494d" providerId="LiveId" clId="{BDE0C08C-720F-4B87-A3D1-E24B41C615CC}" dt="2025-08-27T12:47:00.811" v="394" actId="47"/>
        <pc:sldMkLst>
          <pc:docMk/>
          <pc:sldMk cId="1355228380" sldId="465"/>
        </pc:sldMkLst>
      </pc:sldChg>
      <pc:sldChg chg="del">
        <pc:chgData name="Marzena Tkocz" userId="83e3c1f299d4494d" providerId="LiveId" clId="{BDE0C08C-720F-4B87-A3D1-E24B41C615CC}" dt="2025-08-27T12:47:02.971" v="401" actId="47"/>
        <pc:sldMkLst>
          <pc:docMk/>
          <pc:sldMk cId="3663803464" sldId="466"/>
        </pc:sldMkLst>
      </pc:sldChg>
      <pc:sldChg chg="del">
        <pc:chgData name="Marzena Tkocz" userId="83e3c1f299d4494d" providerId="LiveId" clId="{BDE0C08C-720F-4B87-A3D1-E24B41C615CC}" dt="2025-08-27T12:47:01.506" v="396" actId="47"/>
        <pc:sldMkLst>
          <pc:docMk/>
          <pc:sldMk cId="1392159823" sldId="468"/>
        </pc:sldMkLst>
      </pc:sldChg>
      <pc:sldChg chg="del">
        <pc:chgData name="Marzena Tkocz" userId="83e3c1f299d4494d" providerId="LiveId" clId="{BDE0C08C-720F-4B87-A3D1-E24B41C615CC}" dt="2025-08-27T12:47:06.040" v="407" actId="47"/>
        <pc:sldMkLst>
          <pc:docMk/>
          <pc:sldMk cId="4187373535" sldId="469"/>
        </pc:sldMkLst>
      </pc:sldChg>
      <pc:sldChg chg="del">
        <pc:chgData name="Marzena Tkocz" userId="83e3c1f299d4494d" providerId="LiveId" clId="{BDE0C08C-720F-4B87-A3D1-E24B41C615CC}" dt="2025-08-27T12:47:07.168" v="410" actId="47"/>
        <pc:sldMkLst>
          <pc:docMk/>
          <pc:sldMk cId="1852566060" sldId="470"/>
        </pc:sldMkLst>
      </pc:sldChg>
      <pc:sldChg chg="del">
        <pc:chgData name="Marzena Tkocz" userId="83e3c1f299d4494d" providerId="LiveId" clId="{BDE0C08C-720F-4B87-A3D1-E24B41C615CC}" dt="2025-08-27T12:47:06.338" v="408" actId="47"/>
        <pc:sldMkLst>
          <pc:docMk/>
          <pc:sldMk cId="1790443562" sldId="471"/>
        </pc:sldMkLst>
      </pc:sldChg>
      <pc:sldChg chg="del">
        <pc:chgData name="Marzena Tkocz" userId="83e3c1f299d4494d" providerId="LiveId" clId="{BDE0C08C-720F-4B87-A3D1-E24B41C615CC}" dt="2025-08-27T12:46:59.919" v="392" actId="47"/>
        <pc:sldMkLst>
          <pc:docMk/>
          <pc:sldMk cId="2871815397" sldId="474"/>
        </pc:sldMkLst>
      </pc:sldChg>
      <pc:sldChg chg="addSp delSp modSp add del mod">
        <pc:chgData name="Marzena Tkocz" userId="83e3c1f299d4494d" providerId="LiveId" clId="{BDE0C08C-720F-4B87-A3D1-E24B41C615CC}" dt="2025-08-27T12:46:59.143" v="391" actId="47"/>
        <pc:sldMkLst>
          <pc:docMk/>
          <pc:sldMk cId="250628189" sldId="475"/>
        </pc:sldMkLst>
      </pc:sldChg>
      <pc:sldChg chg="del">
        <pc:chgData name="Marzena Tkocz" userId="83e3c1f299d4494d" providerId="LiveId" clId="{BDE0C08C-720F-4B87-A3D1-E24B41C615CC}" dt="2025-08-27T12:47:02.364" v="399" actId="47"/>
        <pc:sldMkLst>
          <pc:docMk/>
          <pc:sldMk cId="1721172222" sldId="477"/>
        </pc:sldMkLst>
      </pc:sldChg>
      <pc:sldChg chg="del">
        <pc:chgData name="Marzena Tkocz" userId="83e3c1f299d4494d" providerId="LiveId" clId="{BDE0C08C-720F-4B87-A3D1-E24B41C615CC}" dt="2025-08-27T12:47:04.279" v="403" actId="47"/>
        <pc:sldMkLst>
          <pc:docMk/>
          <pc:sldMk cId="568822737" sldId="478"/>
        </pc:sldMkLst>
      </pc:sldChg>
      <pc:sldChg chg="del">
        <pc:chgData name="Marzena Tkocz" userId="83e3c1f299d4494d" providerId="LiveId" clId="{BDE0C08C-720F-4B87-A3D1-E24B41C615CC}" dt="2025-08-27T12:47:00.372" v="393" actId="47"/>
        <pc:sldMkLst>
          <pc:docMk/>
          <pc:sldMk cId="4272111930" sldId="479"/>
        </pc:sldMkLst>
      </pc:sldChg>
      <pc:sldChg chg="delSp modSp mod delAnim">
        <pc:chgData name="Marzena Tkocz" userId="83e3c1f299d4494d" providerId="LiveId" clId="{BDE0C08C-720F-4B87-A3D1-E24B41C615CC}" dt="2025-08-27T13:15:29.465" v="1036" actId="21"/>
        <pc:sldMkLst>
          <pc:docMk/>
          <pc:sldMk cId="4055065196" sldId="481"/>
        </pc:sldMkLst>
        <pc:spChg chg="mod">
          <ac:chgData name="Marzena Tkocz" userId="83e3c1f299d4494d" providerId="LiveId" clId="{BDE0C08C-720F-4B87-A3D1-E24B41C615CC}" dt="2025-08-27T13:15:25.074" v="1035" actId="1076"/>
          <ac:spMkLst>
            <pc:docMk/>
            <pc:sldMk cId="4055065196" sldId="481"/>
            <ac:spMk id="5" creationId="{46711498-B5BA-C951-2E34-995B7AB8B124}"/>
          </ac:spMkLst>
        </pc:spChg>
        <pc:spChg chg="mod">
          <ac:chgData name="Marzena Tkocz" userId="83e3c1f299d4494d" providerId="LiveId" clId="{BDE0C08C-720F-4B87-A3D1-E24B41C615CC}" dt="2025-08-27T13:15:16.186" v="1032" actId="1076"/>
          <ac:spMkLst>
            <pc:docMk/>
            <pc:sldMk cId="4055065196" sldId="481"/>
            <ac:spMk id="7" creationId="{FBE6F0C5-92CE-D504-CBBA-1F03D13C3B37}"/>
          </ac:spMkLst>
        </pc:spChg>
        <pc:spChg chg="mod">
          <ac:chgData name="Marzena Tkocz" userId="83e3c1f299d4494d" providerId="LiveId" clId="{BDE0C08C-720F-4B87-A3D1-E24B41C615CC}" dt="2025-08-27T13:15:09.152" v="1029" actId="1076"/>
          <ac:spMkLst>
            <pc:docMk/>
            <pc:sldMk cId="4055065196" sldId="481"/>
            <ac:spMk id="8" creationId="{F86AB1B2-5632-B675-77DE-B9205F18ADD8}"/>
          </ac:spMkLst>
        </pc:spChg>
        <pc:spChg chg="mod">
          <ac:chgData name="Marzena Tkocz" userId="83e3c1f299d4494d" providerId="LiveId" clId="{BDE0C08C-720F-4B87-A3D1-E24B41C615CC}" dt="2025-08-27T13:15:14.376" v="1031" actId="1076"/>
          <ac:spMkLst>
            <pc:docMk/>
            <pc:sldMk cId="4055065196" sldId="481"/>
            <ac:spMk id="9" creationId="{2AEED30D-2AF8-1306-63F7-857208F79F54}"/>
          </ac:spMkLst>
        </pc:spChg>
        <pc:spChg chg="mod">
          <ac:chgData name="Marzena Tkocz" userId="83e3c1f299d4494d" providerId="LiveId" clId="{BDE0C08C-720F-4B87-A3D1-E24B41C615CC}" dt="2025-08-27T13:15:07.230" v="1028" actId="1076"/>
          <ac:spMkLst>
            <pc:docMk/>
            <pc:sldMk cId="4055065196" sldId="481"/>
            <ac:spMk id="10" creationId="{5FA18EE4-E464-DC2C-1EF2-4564A724D16A}"/>
          </ac:spMkLst>
        </pc:spChg>
        <pc:spChg chg="mod">
          <ac:chgData name="Marzena Tkocz" userId="83e3c1f299d4494d" providerId="LiveId" clId="{BDE0C08C-720F-4B87-A3D1-E24B41C615CC}" dt="2025-08-27T13:15:11.476" v="1030" actId="1076"/>
          <ac:spMkLst>
            <pc:docMk/>
            <pc:sldMk cId="4055065196" sldId="481"/>
            <ac:spMk id="11" creationId="{6AAB0A0C-3C89-33CC-1912-FBEFF5C21629}"/>
          </ac:spMkLst>
        </pc:spChg>
        <pc:grpChg chg="mod">
          <ac:chgData name="Marzena Tkocz" userId="83e3c1f299d4494d" providerId="LiveId" clId="{BDE0C08C-720F-4B87-A3D1-E24B41C615CC}" dt="2025-08-27T13:15:18.043" v="1033" actId="1076"/>
          <ac:grpSpMkLst>
            <pc:docMk/>
            <pc:sldMk cId="4055065196" sldId="481"/>
            <ac:grpSpMk id="13" creationId="{F547AEE4-D4EB-88C9-DC60-8A52C6C4FA8E}"/>
          </ac:grpSpMkLst>
        </pc:grpChg>
      </pc:sldChg>
      <pc:sldChg chg="del">
        <pc:chgData name="Marzena Tkocz" userId="83e3c1f299d4494d" providerId="LiveId" clId="{BDE0C08C-720F-4B87-A3D1-E24B41C615CC}" dt="2025-08-27T12:56:32.359" v="628" actId="2696"/>
        <pc:sldMkLst>
          <pc:docMk/>
          <pc:sldMk cId="4173482409" sldId="947"/>
        </pc:sldMkLst>
      </pc:sldChg>
      <pc:sldChg chg="modSp mod">
        <pc:chgData name="Marzena Tkocz" userId="83e3c1f299d4494d" providerId="LiveId" clId="{BDE0C08C-720F-4B87-A3D1-E24B41C615CC}" dt="2025-09-02T10:41:01.315" v="2305" actId="207"/>
        <pc:sldMkLst>
          <pc:docMk/>
          <pc:sldMk cId="2285032867" sldId="950"/>
        </pc:sldMkLst>
        <pc:spChg chg="mod">
          <ac:chgData name="Marzena Tkocz" userId="83e3c1f299d4494d" providerId="LiveId" clId="{BDE0C08C-720F-4B87-A3D1-E24B41C615CC}" dt="2025-09-02T10:41:01.315" v="2305" actId="207"/>
          <ac:spMkLst>
            <pc:docMk/>
            <pc:sldMk cId="2285032867" sldId="950"/>
            <ac:spMk id="2" creationId="{6FB1FED0-BC3A-1AB8-284C-78898DC8D1DA}"/>
          </ac:spMkLst>
        </pc:spChg>
        <pc:spChg chg="mod">
          <ac:chgData name="Marzena Tkocz" userId="83e3c1f299d4494d" providerId="LiveId" clId="{BDE0C08C-720F-4B87-A3D1-E24B41C615CC}" dt="2025-09-02T10:40:46.021" v="2303" actId="14100"/>
          <ac:spMkLst>
            <pc:docMk/>
            <pc:sldMk cId="2285032867" sldId="950"/>
            <ac:spMk id="3" creationId="{712D6400-4B8D-EEB3-2D41-117A61E0BEE9}"/>
          </ac:spMkLst>
        </pc:spChg>
        <pc:spChg chg="mod">
          <ac:chgData name="Marzena Tkocz" userId="83e3c1f299d4494d" providerId="LiveId" clId="{BDE0C08C-720F-4B87-A3D1-E24B41C615CC}" dt="2025-09-02T10:40:51.223" v="2304" actId="1076"/>
          <ac:spMkLst>
            <pc:docMk/>
            <pc:sldMk cId="2285032867" sldId="950"/>
            <ac:spMk id="5" creationId="{0BA76CB8-DC40-0124-5336-30171BEED5E4}"/>
          </ac:spMkLst>
        </pc:spChg>
      </pc:sldChg>
      <pc:sldChg chg="del">
        <pc:chgData name="Marzena Tkocz" userId="83e3c1f299d4494d" providerId="LiveId" clId="{BDE0C08C-720F-4B87-A3D1-E24B41C615CC}" dt="2025-08-27T12:56:34.232" v="629" actId="2696"/>
        <pc:sldMkLst>
          <pc:docMk/>
          <pc:sldMk cId="2780635015" sldId="961"/>
        </pc:sldMkLst>
      </pc:sldChg>
      <pc:sldChg chg="delSp modSp add del mod">
        <pc:chgData name="Marzena Tkocz" userId="83e3c1f299d4494d" providerId="LiveId" clId="{BDE0C08C-720F-4B87-A3D1-E24B41C615CC}" dt="2025-09-02T10:43:15.938" v="2354" actId="207"/>
        <pc:sldMkLst>
          <pc:docMk/>
          <pc:sldMk cId="229139231" sldId="963"/>
        </pc:sldMkLst>
        <pc:spChg chg="mod">
          <ac:chgData name="Marzena Tkocz" userId="83e3c1f299d4494d" providerId="LiveId" clId="{BDE0C08C-720F-4B87-A3D1-E24B41C615CC}" dt="2025-09-02T10:43:15.938" v="2354" actId="207"/>
          <ac:spMkLst>
            <pc:docMk/>
            <pc:sldMk cId="229139231" sldId="963"/>
            <ac:spMk id="2" creationId="{16B99EA2-459F-D6A1-CF72-E649B66A9C6A}"/>
          </ac:spMkLst>
        </pc:spChg>
        <pc:spChg chg="mod">
          <ac:chgData name="Marzena Tkocz" userId="83e3c1f299d4494d" providerId="LiveId" clId="{BDE0C08C-720F-4B87-A3D1-E24B41C615CC}" dt="2025-09-02T10:42:57.808" v="2352" actId="207"/>
          <ac:spMkLst>
            <pc:docMk/>
            <pc:sldMk cId="229139231" sldId="963"/>
            <ac:spMk id="3" creationId="{2576869A-A102-E2A2-A2E4-A22A0DFB4860}"/>
          </ac:spMkLst>
        </pc:spChg>
      </pc:sldChg>
      <pc:sldChg chg="del">
        <pc:chgData name="Marzena Tkocz" userId="83e3c1f299d4494d" providerId="LiveId" clId="{BDE0C08C-720F-4B87-A3D1-E24B41C615CC}" dt="2025-08-27T13:01:24.141" v="682" actId="2696"/>
        <pc:sldMkLst>
          <pc:docMk/>
          <pc:sldMk cId="2643242540" sldId="977"/>
        </pc:sldMkLst>
      </pc:sldChg>
      <pc:sldChg chg="del">
        <pc:chgData name="Marzena Tkocz" userId="83e3c1f299d4494d" providerId="LiveId" clId="{BDE0C08C-720F-4B87-A3D1-E24B41C615CC}" dt="2025-08-27T13:06:30.977" v="839" actId="2696"/>
        <pc:sldMkLst>
          <pc:docMk/>
          <pc:sldMk cId="371315407" sldId="978"/>
        </pc:sldMkLst>
      </pc:sldChg>
      <pc:sldChg chg="del">
        <pc:chgData name="Marzena Tkocz" userId="83e3c1f299d4494d" providerId="LiveId" clId="{BDE0C08C-720F-4B87-A3D1-E24B41C615CC}" dt="2025-08-27T12:47:01.209" v="395" actId="47"/>
        <pc:sldMkLst>
          <pc:docMk/>
          <pc:sldMk cId="3996648604" sldId="1003"/>
        </pc:sldMkLst>
      </pc:sldChg>
      <pc:sldChg chg="del">
        <pc:chgData name="Marzena Tkocz" userId="83e3c1f299d4494d" providerId="LiveId" clId="{BDE0C08C-720F-4B87-A3D1-E24B41C615CC}" dt="2025-08-27T12:47:02.087" v="398" actId="47"/>
        <pc:sldMkLst>
          <pc:docMk/>
          <pc:sldMk cId="556599423" sldId="1004"/>
        </pc:sldMkLst>
      </pc:sldChg>
      <pc:sldChg chg="del">
        <pc:chgData name="Marzena Tkocz" userId="83e3c1f299d4494d" providerId="LiveId" clId="{BDE0C08C-720F-4B87-A3D1-E24B41C615CC}" dt="2025-08-27T12:47:06.897" v="409" actId="47"/>
        <pc:sldMkLst>
          <pc:docMk/>
          <pc:sldMk cId="1224484310" sldId="1006"/>
        </pc:sldMkLst>
      </pc:sldChg>
      <pc:sldChg chg="add del">
        <pc:chgData name="Marzena Tkocz" userId="83e3c1f299d4494d" providerId="LiveId" clId="{BDE0C08C-720F-4B87-A3D1-E24B41C615CC}" dt="2025-08-27T12:57:44.040" v="634" actId="2696"/>
        <pc:sldMkLst>
          <pc:docMk/>
          <pc:sldMk cId="1032202742" sldId="1011"/>
        </pc:sldMkLst>
      </pc:sldChg>
      <pc:sldChg chg="modSp mod">
        <pc:chgData name="Marzena Tkocz" userId="83e3c1f299d4494d" providerId="LiveId" clId="{BDE0C08C-720F-4B87-A3D1-E24B41C615CC}" dt="2025-09-02T11:32:11.140" v="3282" actId="207"/>
        <pc:sldMkLst>
          <pc:docMk/>
          <pc:sldMk cId="2220320618" sldId="1014"/>
        </pc:sldMkLst>
        <pc:spChg chg="mod">
          <ac:chgData name="Marzena Tkocz" userId="83e3c1f299d4494d" providerId="LiveId" clId="{BDE0C08C-720F-4B87-A3D1-E24B41C615CC}" dt="2025-09-02T10:38:02.736" v="2280" actId="255"/>
          <ac:spMkLst>
            <pc:docMk/>
            <pc:sldMk cId="2220320618" sldId="1014"/>
            <ac:spMk id="2" creationId="{973D7AC8-B01D-E49C-2CEF-7202391F9591}"/>
          </ac:spMkLst>
        </pc:spChg>
        <pc:spChg chg="mod">
          <ac:chgData name="Marzena Tkocz" userId="83e3c1f299d4494d" providerId="LiveId" clId="{BDE0C08C-720F-4B87-A3D1-E24B41C615CC}" dt="2025-09-02T10:42:46.859" v="2350" actId="207"/>
          <ac:spMkLst>
            <pc:docMk/>
            <pc:sldMk cId="2220320618" sldId="1014"/>
            <ac:spMk id="3" creationId="{4446BEA3-9EED-2B72-DE74-1ED198E48D8A}"/>
          </ac:spMkLst>
        </pc:spChg>
        <pc:graphicFrameChg chg="mod">
          <ac:chgData name="Marzena Tkocz" userId="83e3c1f299d4494d" providerId="LiveId" clId="{BDE0C08C-720F-4B87-A3D1-E24B41C615CC}" dt="2025-09-02T11:32:11.140" v="3282" actId="207"/>
          <ac:graphicFrameMkLst>
            <pc:docMk/>
            <pc:sldMk cId="2220320618" sldId="1014"/>
            <ac:graphicFrameMk id="5" creationId="{F2C78C82-A19E-14D0-A75E-CB9C02C9C42B}"/>
          </ac:graphicFrameMkLst>
        </pc:graphicFrameChg>
      </pc:sldChg>
      <pc:sldChg chg="addSp delSp modSp del mod delAnim modAnim">
        <pc:chgData name="Marzena Tkocz" userId="83e3c1f299d4494d" providerId="LiveId" clId="{BDE0C08C-720F-4B87-A3D1-E24B41C615CC}" dt="2025-08-27T13:14:36.821" v="1018" actId="2696"/>
        <pc:sldMkLst>
          <pc:docMk/>
          <pc:sldMk cId="714771548" sldId="1015"/>
        </pc:sldMkLst>
      </pc:sldChg>
      <pc:sldChg chg="del">
        <pc:chgData name="Marzena Tkocz" userId="83e3c1f299d4494d" providerId="LiveId" clId="{BDE0C08C-720F-4B87-A3D1-E24B41C615CC}" dt="2025-08-27T12:47:02.648" v="400" actId="47"/>
        <pc:sldMkLst>
          <pc:docMk/>
          <pc:sldMk cId="3048654740" sldId="1016"/>
        </pc:sldMkLst>
      </pc:sldChg>
      <pc:sldChg chg="del">
        <pc:chgData name="Marzena Tkocz" userId="83e3c1f299d4494d" providerId="LiveId" clId="{BDE0C08C-720F-4B87-A3D1-E24B41C615CC}" dt="2025-08-27T12:47:04.041" v="402" actId="47"/>
        <pc:sldMkLst>
          <pc:docMk/>
          <pc:sldMk cId="2436784715" sldId="1017"/>
        </pc:sldMkLst>
      </pc:sldChg>
      <pc:sldChg chg="del">
        <pc:chgData name="Marzena Tkocz" userId="83e3c1f299d4494d" providerId="LiveId" clId="{BDE0C08C-720F-4B87-A3D1-E24B41C615CC}" dt="2025-08-27T12:47:05.014" v="405" actId="47"/>
        <pc:sldMkLst>
          <pc:docMk/>
          <pc:sldMk cId="2630028051" sldId="1018"/>
        </pc:sldMkLst>
      </pc:sldChg>
      <pc:sldChg chg="del">
        <pc:chgData name="Marzena Tkocz" userId="83e3c1f299d4494d" providerId="LiveId" clId="{BDE0C08C-720F-4B87-A3D1-E24B41C615CC}" dt="2025-08-27T12:47:05.382" v="406" actId="47"/>
        <pc:sldMkLst>
          <pc:docMk/>
          <pc:sldMk cId="879539839" sldId="1020"/>
        </pc:sldMkLst>
      </pc:sldChg>
      <pc:sldChg chg="del">
        <pc:chgData name="Marzena Tkocz" userId="83e3c1f299d4494d" providerId="LiveId" clId="{BDE0C08C-720F-4B87-A3D1-E24B41C615CC}" dt="2025-08-27T12:47:01.770" v="397" actId="47"/>
        <pc:sldMkLst>
          <pc:docMk/>
          <pc:sldMk cId="3121194108" sldId="1021"/>
        </pc:sldMkLst>
      </pc:sldChg>
      <pc:sldChg chg="del">
        <pc:chgData name="Marzena Tkocz" userId="83e3c1f299d4494d" providerId="LiveId" clId="{BDE0C08C-720F-4B87-A3D1-E24B41C615CC}" dt="2025-08-27T13:08:51.711" v="857" actId="2696"/>
        <pc:sldMkLst>
          <pc:docMk/>
          <pc:sldMk cId="2285127451" sldId="1037"/>
        </pc:sldMkLst>
      </pc:sldChg>
      <pc:sldChg chg="del">
        <pc:chgData name="Marzena Tkocz" userId="83e3c1f299d4494d" providerId="LiveId" clId="{BDE0C08C-720F-4B87-A3D1-E24B41C615CC}" dt="2025-08-27T13:07:39.032" v="848" actId="2696"/>
        <pc:sldMkLst>
          <pc:docMk/>
          <pc:sldMk cId="3926056643" sldId="1039"/>
        </pc:sldMkLst>
      </pc:sldChg>
      <pc:sldChg chg="modSp">
        <pc:chgData name="Marzena Tkocz" userId="83e3c1f299d4494d" providerId="LiveId" clId="{BDE0C08C-720F-4B87-A3D1-E24B41C615CC}" dt="2025-09-02T13:58:12.958" v="3297" actId="20577"/>
        <pc:sldMkLst>
          <pc:docMk/>
          <pc:sldMk cId="323521063" sldId="1042"/>
        </pc:sldMkLst>
        <pc:graphicFrameChg chg="mod">
          <ac:chgData name="Marzena Tkocz" userId="83e3c1f299d4494d" providerId="LiveId" clId="{BDE0C08C-720F-4B87-A3D1-E24B41C615CC}" dt="2025-09-02T13:58:12.958" v="3297" actId="20577"/>
          <ac:graphicFrameMkLst>
            <pc:docMk/>
            <pc:sldMk cId="323521063" sldId="1042"/>
            <ac:graphicFrameMk id="9" creationId="{F865E1CA-E3EA-0AF1-EA3E-1E4C331607CD}"/>
          </ac:graphicFrameMkLst>
        </pc:graphicFrameChg>
      </pc:sldChg>
      <pc:sldChg chg="del">
        <pc:chgData name="Marzena Tkocz" userId="83e3c1f299d4494d" providerId="LiveId" clId="{BDE0C08C-720F-4B87-A3D1-E24B41C615CC}" dt="2025-08-27T13:18:29.417" v="1052" actId="2696"/>
        <pc:sldMkLst>
          <pc:docMk/>
          <pc:sldMk cId="157784732" sldId="1050"/>
        </pc:sldMkLst>
      </pc:sldChg>
      <pc:sldChg chg="modSp">
        <pc:chgData name="Marzena Tkocz" userId="83e3c1f299d4494d" providerId="LiveId" clId="{BDE0C08C-720F-4B87-A3D1-E24B41C615CC}" dt="2025-09-02T11:11:29.658" v="3008" actId="113"/>
        <pc:sldMkLst>
          <pc:docMk/>
          <pc:sldMk cId="2250423707" sldId="1052"/>
        </pc:sldMkLst>
        <pc:spChg chg="mod">
          <ac:chgData name="Marzena Tkocz" userId="83e3c1f299d4494d" providerId="LiveId" clId="{BDE0C08C-720F-4B87-A3D1-E24B41C615CC}" dt="2025-09-02T11:11:29.658" v="3008" actId="113"/>
          <ac:spMkLst>
            <pc:docMk/>
            <pc:sldMk cId="2250423707" sldId="1052"/>
            <ac:spMk id="7" creationId="{14A299DA-85EC-663B-15B7-959DE2385FE3}"/>
          </ac:spMkLst>
        </pc:spChg>
      </pc:sldChg>
      <pc:sldChg chg="modSp mod">
        <pc:chgData name="Marzena Tkocz" userId="83e3c1f299d4494d" providerId="LiveId" clId="{BDE0C08C-720F-4B87-A3D1-E24B41C615CC}" dt="2025-09-02T11:08:55.715" v="2989" actId="20577"/>
        <pc:sldMkLst>
          <pc:docMk/>
          <pc:sldMk cId="4209691093" sldId="1055"/>
        </pc:sldMkLst>
        <pc:spChg chg="mod">
          <ac:chgData name="Marzena Tkocz" userId="83e3c1f299d4494d" providerId="LiveId" clId="{BDE0C08C-720F-4B87-A3D1-E24B41C615CC}" dt="2025-08-29T13:20:44.068" v="1704" actId="20577"/>
          <ac:spMkLst>
            <pc:docMk/>
            <pc:sldMk cId="4209691093" sldId="1055"/>
            <ac:spMk id="3" creationId="{2939F7C6-EBB2-819F-DC1E-E539AD620C54}"/>
          </ac:spMkLst>
        </pc:spChg>
        <pc:spChg chg="mod">
          <ac:chgData name="Marzena Tkocz" userId="83e3c1f299d4494d" providerId="LiveId" clId="{BDE0C08C-720F-4B87-A3D1-E24B41C615CC}" dt="2025-09-02T11:08:55.715" v="2989" actId="20577"/>
          <ac:spMkLst>
            <pc:docMk/>
            <pc:sldMk cId="4209691093" sldId="1055"/>
            <ac:spMk id="7" creationId="{ABC0215E-F418-5E5E-49CE-2003944272BA}"/>
          </ac:spMkLst>
        </pc:spChg>
      </pc:sldChg>
      <pc:sldChg chg="modSp del mod modAnim">
        <pc:chgData name="Marzena Tkocz" userId="83e3c1f299d4494d" providerId="LiveId" clId="{BDE0C08C-720F-4B87-A3D1-E24B41C615CC}" dt="2025-09-02T11:09:59.986" v="2995" actId="2696"/>
        <pc:sldMkLst>
          <pc:docMk/>
          <pc:sldMk cId="3522392077" sldId="1056"/>
        </pc:sldMkLst>
        <pc:spChg chg="mod">
          <ac:chgData name="Marzena Tkocz" userId="83e3c1f299d4494d" providerId="LiveId" clId="{BDE0C08C-720F-4B87-A3D1-E24B41C615CC}" dt="2025-09-02T11:09:46.869" v="2994" actId="20577"/>
          <ac:spMkLst>
            <pc:docMk/>
            <pc:sldMk cId="3522392077" sldId="1056"/>
            <ac:spMk id="3" creationId="{E1E7EC83-6948-1894-5444-D9D13042FBC4}"/>
          </ac:spMkLst>
        </pc:spChg>
      </pc:sldChg>
      <pc:sldChg chg="modSp mod">
        <pc:chgData name="Marzena Tkocz" userId="83e3c1f299d4494d" providerId="LiveId" clId="{BDE0C08C-720F-4B87-A3D1-E24B41C615CC}" dt="2025-09-02T11:13:06.512" v="3058" actId="20577"/>
        <pc:sldMkLst>
          <pc:docMk/>
          <pc:sldMk cId="2883213559" sldId="1059"/>
        </pc:sldMkLst>
        <pc:spChg chg="mod">
          <ac:chgData name="Marzena Tkocz" userId="83e3c1f299d4494d" providerId="LiveId" clId="{BDE0C08C-720F-4B87-A3D1-E24B41C615CC}" dt="2025-09-02T11:12:51.283" v="3038" actId="20577"/>
          <ac:spMkLst>
            <pc:docMk/>
            <pc:sldMk cId="2883213559" sldId="1059"/>
            <ac:spMk id="5" creationId="{B287FF16-06F4-F37C-BE69-9AE7F2627FE3}"/>
          </ac:spMkLst>
        </pc:spChg>
        <pc:spChg chg="mod">
          <ac:chgData name="Marzena Tkocz" userId="83e3c1f299d4494d" providerId="LiveId" clId="{BDE0C08C-720F-4B87-A3D1-E24B41C615CC}" dt="2025-09-02T11:13:06.512" v="3058" actId="20577"/>
          <ac:spMkLst>
            <pc:docMk/>
            <pc:sldMk cId="2883213559" sldId="1059"/>
            <ac:spMk id="6" creationId="{92C3FABB-F723-99CE-E782-1E70C6A60F18}"/>
          </ac:spMkLst>
        </pc:spChg>
      </pc:sldChg>
      <pc:sldChg chg="modSp mod">
        <pc:chgData name="Marzena Tkocz" userId="83e3c1f299d4494d" providerId="LiveId" clId="{BDE0C08C-720F-4B87-A3D1-E24B41C615CC}" dt="2025-09-02T11:13:17.704" v="3060" actId="20577"/>
        <pc:sldMkLst>
          <pc:docMk/>
          <pc:sldMk cId="3961610012" sldId="1061"/>
        </pc:sldMkLst>
        <pc:spChg chg="mod">
          <ac:chgData name="Marzena Tkocz" userId="83e3c1f299d4494d" providerId="LiveId" clId="{BDE0C08C-720F-4B87-A3D1-E24B41C615CC}" dt="2025-09-02T11:13:17.704" v="3060" actId="20577"/>
          <ac:spMkLst>
            <pc:docMk/>
            <pc:sldMk cId="3961610012" sldId="1061"/>
            <ac:spMk id="5" creationId="{F547C3D3-7DFB-7BE6-1583-D601F665C3D0}"/>
          </ac:spMkLst>
        </pc:spChg>
      </pc:sldChg>
      <pc:sldChg chg="addSp delSp modSp mod delAnim">
        <pc:chgData name="Marzena Tkocz" userId="83e3c1f299d4494d" providerId="LiveId" clId="{BDE0C08C-720F-4B87-A3D1-E24B41C615CC}" dt="2025-08-27T13:38:51.835" v="1262" actId="1076"/>
        <pc:sldMkLst>
          <pc:docMk/>
          <pc:sldMk cId="8118810" sldId="1067"/>
        </pc:sldMkLst>
        <pc:spChg chg="topLvl">
          <ac:chgData name="Marzena Tkocz" userId="83e3c1f299d4494d" providerId="LiveId" clId="{BDE0C08C-720F-4B87-A3D1-E24B41C615CC}" dt="2025-08-27T13:38:33.264" v="1258" actId="21"/>
          <ac:spMkLst>
            <pc:docMk/>
            <pc:sldMk cId="8118810" sldId="1067"/>
            <ac:spMk id="8" creationId="{569F51D1-52E5-596D-57C0-9FA860C3F323}"/>
          </ac:spMkLst>
        </pc:spChg>
        <pc:spChg chg="mod">
          <ac:chgData name="Marzena Tkocz" userId="83e3c1f299d4494d" providerId="LiveId" clId="{BDE0C08C-720F-4B87-A3D1-E24B41C615CC}" dt="2025-08-27T13:38:21.919" v="1257" actId="207"/>
          <ac:spMkLst>
            <pc:docMk/>
            <pc:sldMk cId="8118810" sldId="1067"/>
            <ac:spMk id="14" creationId="{C3ED95A0-3AAB-8E8F-51FA-BEAE103C8174}"/>
          </ac:spMkLst>
        </pc:spChg>
        <pc:grpChg chg="mod">
          <ac:chgData name="Marzena Tkocz" userId="83e3c1f299d4494d" providerId="LiveId" clId="{BDE0C08C-720F-4B87-A3D1-E24B41C615CC}" dt="2025-08-27T13:38:51.835" v="1262" actId="1076"/>
          <ac:grpSpMkLst>
            <pc:docMk/>
            <pc:sldMk cId="8118810" sldId="1067"/>
            <ac:grpSpMk id="17" creationId="{69770CCF-2EE6-5F9E-2CC3-3C68A5F0F031}"/>
          </ac:grpSpMkLst>
        </pc:grpChg>
        <pc:picChg chg="add mod">
          <ac:chgData name="Marzena Tkocz" userId="83e3c1f299d4494d" providerId="LiveId" clId="{BDE0C08C-720F-4B87-A3D1-E24B41C615CC}" dt="2025-08-27T13:38:49.113" v="1261" actId="1076"/>
          <ac:picMkLst>
            <pc:docMk/>
            <pc:sldMk cId="8118810" sldId="1067"/>
            <ac:picMk id="9" creationId="{C83C4E72-AD58-FFFD-8DD0-CE3D3E41A8F2}"/>
          </ac:picMkLst>
        </pc:picChg>
      </pc:sldChg>
      <pc:sldChg chg="modSp mod">
        <pc:chgData name="Marzena Tkocz" userId="83e3c1f299d4494d" providerId="LiveId" clId="{BDE0C08C-720F-4B87-A3D1-E24B41C615CC}" dt="2025-08-27T13:29:51.009" v="1167" actId="14100"/>
        <pc:sldMkLst>
          <pc:docMk/>
          <pc:sldMk cId="545861210" sldId="1068"/>
        </pc:sldMkLst>
        <pc:spChg chg="mod">
          <ac:chgData name="Marzena Tkocz" userId="83e3c1f299d4494d" providerId="LiveId" clId="{BDE0C08C-720F-4B87-A3D1-E24B41C615CC}" dt="2025-08-27T13:25:46.362" v="1100" actId="255"/>
          <ac:spMkLst>
            <pc:docMk/>
            <pc:sldMk cId="545861210" sldId="1068"/>
            <ac:spMk id="2" creationId="{0F7BB769-B4B3-2567-0468-640B7F2490D8}"/>
          </ac:spMkLst>
        </pc:spChg>
        <pc:spChg chg="mod">
          <ac:chgData name="Marzena Tkocz" userId="83e3c1f299d4494d" providerId="LiveId" clId="{BDE0C08C-720F-4B87-A3D1-E24B41C615CC}" dt="2025-08-27T13:29:51.009" v="1167" actId="14100"/>
          <ac:spMkLst>
            <pc:docMk/>
            <pc:sldMk cId="545861210" sldId="1068"/>
            <ac:spMk id="3" creationId="{34871A0D-9AB5-ED4B-5464-732A2A84F08B}"/>
          </ac:spMkLst>
        </pc:spChg>
      </pc:sldChg>
      <pc:sldChg chg="del">
        <pc:chgData name="Marzena Tkocz" userId="83e3c1f299d4494d" providerId="LiveId" clId="{BDE0C08C-720F-4B87-A3D1-E24B41C615CC}" dt="2025-08-27T13:24:06.744" v="1087" actId="2696"/>
        <pc:sldMkLst>
          <pc:docMk/>
          <pc:sldMk cId="1805753793" sldId="1071"/>
        </pc:sldMkLst>
      </pc:sldChg>
      <pc:sldChg chg="del">
        <pc:chgData name="Marzena Tkocz" userId="83e3c1f299d4494d" providerId="LiveId" clId="{BDE0C08C-720F-4B87-A3D1-E24B41C615CC}" dt="2025-08-27T13:07:47.697" v="849" actId="2696"/>
        <pc:sldMkLst>
          <pc:docMk/>
          <pc:sldMk cId="877667613" sldId="1078"/>
        </pc:sldMkLst>
      </pc:sldChg>
      <pc:sldChg chg="modSp mod ord">
        <pc:chgData name="Marzena Tkocz" userId="83e3c1f299d4494d" providerId="LiveId" clId="{BDE0C08C-720F-4B87-A3D1-E24B41C615CC}" dt="2025-09-02T10:40:17.834" v="2297" actId="207"/>
        <pc:sldMkLst>
          <pc:docMk/>
          <pc:sldMk cId="2812821275" sldId="1079"/>
        </pc:sldMkLst>
        <pc:spChg chg="mod">
          <ac:chgData name="Marzena Tkocz" userId="83e3c1f299d4494d" providerId="LiveId" clId="{BDE0C08C-720F-4B87-A3D1-E24B41C615CC}" dt="2025-09-02T10:39:38.009" v="2293" actId="313"/>
          <ac:spMkLst>
            <pc:docMk/>
            <pc:sldMk cId="2812821275" sldId="1079"/>
            <ac:spMk id="2" creationId="{8EBA4E34-9DF7-3C9E-59F0-319E83F70F3F}"/>
          </ac:spMkLst>
        </pc:spChg>
        <pc:spChg chg="mod">
          <ac:chgData name="Marzena Tkocz" userId="83e3c1f299d4494d" providerId="LiveId" clId="{BDE0C08C-720F-4B87-A3D1-E24B41C615CC}" dt="2025-09-02T10:40:17.834" v="2297" actId="207"/>
          <ac:spMkLst>
            <pc:docMk/>
            <pc:sldMk cId="2812821275" sldId="1079"/>
            <ac:spMk id="3" creationId="{30AC1671-56B3-268E-D7BE-7AB247BC6FBB}"/>
          </ac:spMkLst>
        </pc:spChg>
      </pc:sldChg>
      <pc:sldChg chg="del">
        <pc:chgData name="Marzena Tkocz" userId="83e3c1f299d4494d" providerId="LiveId" clId="{BDE0C08C-720F-4B87-A3D1-E24B41C615CC}" dt="2025-08-27T13:07:16.458" v="847" actId="2696"/>
        <pc:sldMkLst>
          <pc:docMk/>
          <pc:sldMk cId="3016427615" sldId="1081"/>
        </pc:sldMkLst>
      </pc:sldChg>
      <pc:sldChg chg="modSp del mod">
        <pc:chgData name="Marzena Tkocz" userId="83e3c1f299d4494d" providerId="LiveId" clId="{BDE0C08C-720F-4B87-A3D1-E24B41C615CC}" dt="2025-08-27T13:28:33.363" v="1141" actId="2696"/>
        <pc:sldMkLst>
          <pc:docMk/>
          <pc:sldMk cId="3645405240" sldId="1082"/>
        </pc:sldMkLst>
      </pc:sldChg>
      <pc:sldChg chg="del">
        <pc:chgData name="Marzena Tkocz" userId="83e3c1f299d4494d" providerId="LiveId" clId="{BDE0C08C-720F-4B87-A3D1-E24B41C615CC}" dt="2025-08-27T12:53:51.163" v="548" actId="2696"/>
        <pc:sldMkLst>
          <pc:docMk/>
          <pc:sldMk cId="509012715" sldId="1085"/>
        </pc:sldMkLst>
      </pc:sldChg>
      <pc:sldChg chg="modSp mod">
        <pc:chgData name="Marzena Tkocz" userId="83e3c1f299d4494d" providerId="LiveId" clId="{BDE0C08C-720F-4B87-A3D1-E24B41C615CC}" dt="2025-08-27T13:29:04.674" v="1154" actId="20577"/>
        <pc:sldMkLst>
          <pc:docMk/>
          <pc:sldMk cId="2084799216" sldId="1087"/>
        </pc:sldMkLst>
        <pc:spChg chg="mod">
          <ac:chgData name="Marzena Tkocz" userId="83e3c1f299d4494d" providerId="LiveId" clId="{BDE0C08C-720F-4B87-A3D1-E24B41C615CC}" dt="2025-08-27T13:26:33.492" v="1111" actId="255"/>
          <ac:spMkLst>
            <pc:docMk/>
            <pc:sldMk cId="2084799216" sldId="1087"/>
            <ac:spMk id="2" creationId="{0AAF0247-5B21-7B84-8D92-B7B4E2FD2040}"/>
          </ac:spMkLst>
        </pc:spChg>
        <pc:spChg chg="mod">
          <ac:chgData name="Marzena Tkocz" userId="83e3c1f299d4494d" providerId="LiveId" clId="{BDE0C08C-720F-4B87-A3D1-E24B41C615CC}" dt="2025-08-27T13:29:04.674" v="1154" actId="20577"/>
          <ac:spMkLst>
            <pc:docMk/>
            <pc:sldMk cId="2084799216" sldId="1087"/>
            <ac:spMk id="3" creationId="{E18F3AA0-2223-D7A9-3D3A-45A0A282289A}"/>
          </ac:spMkLst>
        </pc:spChg>
      </pc:sldChg>
      <pc:sldChg chg="modSp mod">
        <pc:chgData name="Marzena Tkocz" userId="83e3c1f299d4494d" providerId="LiveId" clId="{BDE0C08C-720F-4B87-A3D1-E24B41C615CC}" dt="2025-08-27T13:28:27.097" v="1140" actId="27636"/>
        <pc:sldMkLst>
          <pc:docMk/>
          <pc:sldMk cId="3084607433" sldId="1089"/>
        </pc:sldMkLst>
        <pc:spChg chg="mod">
          <ac:chgData name="Marzena Tkocz" userId="83e3c1f299d4494d" providerId="LiveId" clId="{BDE0C08C-720F-4B87-A3D1-E24B41C615CC}" dt="2025-08-27T13:26:07.908" v="1103" actId="255"/>
          <ac:spMkLst>
            <pc:docMk/>
            <pc:sldMk cId="3084607433" sldId="1089"/>
            <ac:spMk id="2" creationId="{941949F6-9A0B-5BAA-294C-C09E3B047E55}"/>
          </ac:spMkLst>
        </pc:spChg>
        <pc:spChg chg="mod">
          <ac:chgData name="Marzena Tkocz" userId="83e3c1f299d4494d" providerId="LiveId" clId="{BDE0C08C-720F-4B87-A3D1-E24B41C615CC}" dt="2025-08-27T13:28:27.097" v="1140" actId="27636"/>
          <ac:spMkLst>
            <pc:docMk/>
            <pc:sldMk cId="3084607433" sldId="1089"/>
            <ac:spMk id="3" creationId="{3931255C-63DA-EFA8-8749-57B0D3E1263B}"/>
          </ac:spMkLst>
        </pc:spChg>
      </pc:sldChg>
      <pc:sldChg chg="modSp del mod">
        <pc:chgData name="Marzena Tkocz" userId="83e3c1f299d4494d" providerId="LiveId" clId="{BDE0C08C-720F-4B87-A3D1-E24B41C615CC}" dt="2025-08-27T13:30:35.787" v="1174" actId="2696"/>
        <pc:sldMkLst>
          <pc:docMk/>
          <pc:sldMk cId="1498363939" sldId="1091"/>
        </pc:sldMkLst>
      </pc:sldChg>
      <pc:sldChg chg="modSp del mod">
        <pc:chgData name="Marzena Tkocz" userId="83e3c1f299d4494d" providerId="LiveId" clId="{BDE0C08C-720F-4B87-A3D1-E24B41C615CC}" dt="2025-08-27T13:29:07.604" v="1155" actId="2696"/>
        <pc:sldMkLst>
          <pc:docMk/>
          <pc:sldMk cId="1989276778" sldId="1092"/>
        </pc:sldMkLst>
      </pc:sldChg>
      <pc:sldChg chg="modSp mod">
        <pc:chgData name="Marzena Tkocz" userId="83e3c1f299d4494d" providerId="LiveId" clId="{BDE0C08C-720F-4B87-A3D1-E24B41C615CC}" dt="2025-09-02T14:06:56.568" v="3343" actId="14100"/>
        <pc:sldMkLst>
          <pc:docMk/>
          <pc:sldMk cId="1574094666" sldId="1093"/>
        </pc:sldMkLst>
        <pc:spChg chg="mod">
          <ac:chgData name="Marzena Tkocz" userId="83e3c1f299d4494d" providerId="LiveId" clId="{BDE0C08C-720F-4B87-A3D1-E24B41C615CC}" dt="2025-08-27T13:27:07.156" v="1123" actId="255"/>
          <ac:spMkLst>
            <pc:docMk/>
            <pc:sldMk cId="1574094666" sldId="1093"/>
            <ac:spMk id="2" creationId="{555ECCCF-F759-6DC7-6414-A9A12CB74969}"/>
          </ac:spMkLst>
        </pc:spChg>
        <pc:spChg chg="mod">
          <ac:chgData name="Marzena Tkocz" userId="83e3c1f299d4494d" providerId="LiveId" clId="{BDE0C08C-720F-4B87-A3D1-E24B41C615CC}" dt="2025-09-02T14:06:56.568" v="3343" actId="14100"/>
          <ac:spMkLst>
            <pc:docMk/>
            <pc:sldMk cId="1574094666" sldId="1093"/>
            <ac:spMk id="3" creationId="{FC40A10C-0619-7FFA-E856-4FB11C20BF3B}"/>
          </ac:spMkLst>
        </pc:spChg>
      </pc:sldChg>
      <pc:sldChg chg="del">
        <pc:chgData name="Marzena Tkocz" userId="83e3c1f299d4494d" providerId="LiveId" clId="{BDE0C08C-720F-4B87-A3D1-E24B41C615CC}" dt="2025-08-27T13:18:34.623" v="1053" actId="2696"/>
        <pc:sldMkLst>
          <pc:docMk/>
          <pc:sldMk cId="3289543335" sldId="1096"/>
        </pc:sldMkLst>
      </pc:sldChg>
      <pc:sldChg chg="del">
        <pc:chgData name="Marzena Tkocz" userId="83e3c1f299d4494d" providerId="LiveId" clId="{BDE0C08C-720F-4B87-A3D1-E24B41C615CC}" dt="2025-08-27T13:24:04.287" v="1086" actId="2696"/>
        <pc:sldMkLst>
          <pc:docMk/>
          <pc:sldMk cId="2016102656" sldId="1102"/>
        </pc:sldMkLst>
      </pc:sldChg>
      <pc:sldChg chg="modSp mod">
        <pc:chgData name="Marzena Tkocz" userId="83e3c1f299d4494d" providerId="LiveId" clId="{BDE0C08C-720F-4B87-A3D1-E24B41C615CC}" dt="2025-09-02T14:00:25.715" v="3311" actId="20577"/>
        <pc:sldMkLst>
          <pc:docMk/>
          <pc:sldMk cId="658719639" sldId="1114"/>
        </pc:sldMkLst>
        <pc:spChg chg="mod">
          <ac:chgData name="Marzena Tkocz" userId="83e3c1f299d4494d" providerId="LiveId" clId="{BDE0C08C-720F-4B87-A3D1-E24B41C615CC}" dt="2025-09-02T14:00:25.715" v="3311" actId="20577"/>
          <ac:spMkLst>
            <pc:docMk/>
            <pc:sldMk cId="658719639" sldId="1114"/>
            <ac:spMk id="8" creationId="{5090B22E-7FEF-4B62-48BC-5A2C0383CDAA}"/>
          </ac:spMkLst>
        </pc:spChg>
        <pc:spChg chg="mod">
          <ac:chgData name="Marzena Tkocz" userId="83e3c1f299d4494d" providerId="LiveId" clId="{BDE0C08C-720F-4B87-A3D1-E24B41C615CC}" dt="2025-09-02T11:14:24.353" v="3068" actId="20577"/>
          <ac:spMkLst>
            <pc:docMk/>
            <pc:sldMk cId="658719639" sldId="1114"/>
            <ac:spMk id="30" creationId="{9E257850-6EC3-B936-FCA3-422C5F74CDA5}"/>
          </ac:spMkLst>
        </pc:spChg>
      </pc:sldChg>
      <pc:sldChg chg="modSp mod">
        <pc:chgData name="Marzena Tkocz" userId="83e3c1f299d4494d" providerId="LiveId" clId="{BDE0C08C-720F-4B87-A3D1-E24B41C615CC}" dt="2025-09-02T10:04:27.321" v="2076" actId="1076"/>
        <pc:sldMkLst>
          <pc:docMk/>
          <pc:sldMk cId="2752682799" sldId="1121"/>
        </pc:sldMkLst>
        <pc:spChg chg="mod">
          <ac:chgData name="Marzena Tkocz" userId="83e3c1f299d4494d" providerId="LiveId" clId="{BDE0C08C-720F-4B87-A3D1-E24B41C615CC}" dt="2025-09-02T10:03:40.578" v="2068" actId="20577"/>
          <ac:spMkLst>
            <pc:docMk/>
            <pc:sldMk cId="2752682799" sldId="1121"/>
            <ac:spMk id="2" creationId="{D22F202C-789B-1451-49BA-7F600C60C7C6}"/>
          </ac:spMkLst>
        </pc:spChg>
        <pc:spChg chg="mod">
          <ac:chgData name="Marzena Tkocz" userId="83e3c1f299d4494d" providerId="LiveId" clId="{BDE0C08C-720F-4B87-A3D1-E24B41C615CC}" dt="2025-09-02T10:04:03.373" v="2069" actId="1076"/>
          <ac:spMkLst>
            <pc:docMk/>
            <pc:sldMk cId="2752682799" sldId="1121"/>
            <ac:spMk id="3" creationId="{5F7926F5-1A05-8454-B5C0-CD0B9743C1F5}"/>
          </ac:spMkLst>
        </pc:spChg>
        <pc:spChg chg="mod">
          <ac:chgData name="Marzena Tkocz" userId="83e3c1f299d4494d" providerId="LiveId" clId="{BDE0C08C-720F-4B87-A3D1-E24B41C615CC}" dt="2025-09-02T10:04:10.324" v="2071" actId="1076"/>
          <ac:spMkLst>
            <pc:docMk/>
            <pc:sldMk cId="2752682799" sldId="1121"/>
            <ac:spMk id="4" creationId="{C5B3BC07-E590-C72B-18B2-1232876D6E4D}"/>
          </ac:spMkLst>
        </pc:spChg>
        <pc:spChg chg="mod">
          <ac:chgData name="Marzena Tkocz" userId="83e3c1f299d4494d" providerId="LiveId" clId="{BDE0C08C-720F-4B87-A3D1-E24B41C615CC}" dt="2025-09-02T10:04:18.493" v="2073" actId="1076"/>
          <ac:spMkLst>
            <pc:docMk/>
            <pc:sldMk cId="2752682799" sldId="1121"/>
            <ac:spMk id="7" creationId="{D24C4E23-F3D8-6ED7-59C1-4ED6DC40FDCB}"/>
          </ac:spMkLst>
        </pc:spChg>
        <pc:spChg chg="mod">
          <ac:chgData name="Marzena Tkocz" userId="83e3c1f299d4494d" providerId="LiveId" clId="{BDE0C08C-720F-4B87-A3D1-E24B41C615CC}" dt="2025-09-02T10:04:24.373" v="2075" actId="1076"/>
          <ac:spMkLst>
            <pc:docMk/>
            <pc:sldMk cId="2752682799" sldId="1121"/>
            <ac:spMk id="8" creationId="{1F73B924-F548-67C5-0F2F-9C8D63D7BA1F}"/>
          </ac:spMkLst>
        </pc:spChg>
        <pc:spChg chg="mod">
          <ac:chgData name="Marzena Tkocz" userId="83e3c1f299d4494d" providerId="LiveId" clId="{BDE0C08C-720F-4B87-A3D1-E24B41C615CC}" dt="2025-09-02T10:04:08.131" v="2070" actId="1076"/>
          <ac:spMkLst>
            <pc:docMk/>
            <pc:sldMk cId="2752682799" sldId="1121"/>
            <ac:spMk id="11" creationId="{8BED40D9-7A96-4B68-E943-50E04E5C74E1}"/>
          </ac:spMkLst>
        </pc:spChg>
        <pc:spChg chg="mod">
          <ac:chgData name="Marzena Tkocz" userId="83e3c1f299d4494d" providerId="LiveId" clId="{BDE0C08C-720F-4B87-A3D1-E24B41C615CC}" dt="2025-09-02T10:04:12.854" v="2072" actId="1076"/>
          <ac:spMkLst>
            <pc:docMk/>
            <pc:sldMk cId="2752682799" sldId="1121"/>
            <ac:spMk id="12" creationId="{49C7915A-87A8-D493-FA17-FD1FE9570A41}"/>
          </ac:spMkLst>
        </pc:spChg>
        <pc:spChg chg="mod">
          <ac:chgData name="Marzena Tkocz" userId="83e3c1f299d4494d" providerId="LiveId" clId="{BDE0C08C-720F-4B87-A3D1-E24B41C615CC}" dt="2025-09-02T10:04:22.217" v="2074" actId="1076"/>
          <ac:spMkLst>
            <pc:docMk/>
            <pc:sldMk cId="2752682799" sldId="1121"/>
            <ac:spMk id="13" creationId="{DB534AC6-E0F7-A580-51D5-E76EB08C657A}"/>
          </ac:spMkLst>
        </pc:spChg>
        <pc:spChg chg="mod">
          <ac:chgData name="Marzena Tkocz" userId="83e3c1f299d4494d" providerId="LiveId" clId="{BDE0C08C-720F-4B87-A3D1-E24B41C615CC}" dt="2025-09-02T10:04:27.321" v="2076" actId="1076"/>
          <ac:spMkLst>
            <pc:docMk/>
            <pc:sldMk cId="2752682799" sldId="1121"/>
            <ac:spMk id="14" creationId="{A863626F-D7C2-EA71-7C0A-306F3B9BE9A4}"/>
          </ac:spMkLst>
        </pc:spChg>
      </pc:sldChg>
      <pc:sldChg chg="addSp modSp mod">
        <pc:chgData name="Marzena Tkocz" userId="83e3c1f299d4494d" providerId="LiveId" clId="{BDE0C08C-720F-4B87-A3D1-E24B41C615CC}" dt="2025-09-02T10:09:18.180" v="2154" actId="20577"/>
        <pc:sldMkLst>
          <pc:docMk/>
          <pc:sldMk cId="4248729222" sldId="1122"/>
        </pc:sldMkLst>
        <pc:spChg chg="mod">
          <ac:chgData name="Marzena Tkocz" userId="83e3c1f299d4494d" providerId="LiveId" clId="{BDE0C08C-720F-4B87-A3D1-E24B41C615CC}" dt="2025-09-02T10:08:23.660" v="2146" actId="1076"/>
          <ac:spMkLst>
            <pc:docMk/>
            <pc:sldMk cId="4248729222" sldId="1122"/>
            <ac:spMk id="2" creationId="{874AE743-1D62-31A2-0575-F2AA084D65E5}"/>
          </ac:spMkLst>
        </pc:spChg>
        <pc:spChg chg="mod">
          <ac:chgData name="Marzena Tkocz" userId="83e3c1f299d4494d" providerId="LiveId" clId="{BDE0C08C-720F-4B87-A3D1-E24B41C615CC}" dt="2025-09-02T10:08:24.851" v="2147" actId="1076"/>
          <ac:spMkLst>
            <pc:docMk/>
            <pc:sldMk cId="4248729222" sldId="1122"/>
            <ac:spMk id="3" creationId="{74B2A7A7-C9D4-7D26-EF89-B2B664846376}"/>
          </ac:spMkLst>
        </pc:spChg>
        <pc:spChg chg="mod">
          <ac:chgData name="Marzena Tkocz" userId="83e3c1f299d4494d" providerId="LiveId" clId="{BDE0C08C-720F-4B87-A3D1-E24B41C615CC}" dt="2025-09-02T10:08:27.719" v="2148" actId="1076"/>
          <ac:spMkLst>
            <pc:docMk/>
            <pc:sldMk cId="4248729222" sldId="1122"/>
            <ac:spMk id="4" creationId="{E15E2D41-679E-94FB-4658-928778B3FADE}"/>
          </ac:spMkLst>
        </pc:spChg>
        <pc:spChg chg="mod">
          <ac:chgData name="Marzena Tkocz" userId="83e3c1f299d4494d" providerId="LiveId" clId="{BDE0C08C-720F-4B87-A3D1-E24B41C615CC}" dt="2025-09-02T10:06:05.951" v="2104" actId="6549"/>
          <ac:spMkLst>
            <pc:docMk/>
            <pc:sldMk cId="4248729222" sldId="1122"/>
            <ac:spMk id="5" creationId="{2A7E2C25-D640-FB6D-DEF7-BB785485A48D}"/>
          </ac:spMkLst>
        </pc:spChg>
        <pc:spChg chg="mod">
          <ac:chgData name="Marzena Tkocz" userId="83e3c1f299d4494d" providerId="LiveId" clId="{BDE0C08C-720F-4B87-A3D1-E24B41C615CC}" dt="2025-08-27T12:45:19.470" v="357" actId="6549"/>
          <ac:spMkLst>
            <pc:docMk/>
            <pc:sldMk cId="4248729222" sldId="1122"/>
            <ac:spMk id="6" creationId="{C68B57CF-D5CC-D28F-2A03-68809A6684A1}"/>
          </ac:spMkLst>
        </pc:spChg>
        <pc:spChg chg="mod">
          <ac:chgData name="Marzena Tkocz" userId="83e3c1f299d4494d" providerId="LiveId" clId="{BDE0C08C-720F-4B87-A3D1-E24B41C615CC}" dt="2025-09-02T10:08:14.985" v="2142" actId="1076"/>
          <ac:spMkLst>
            <pc:docMk/>
            <pc:sldMk cId="4248729222" sldId="1122"/>
            <ac:spMk id="7" creationId="{B6FE06D1-5E69-1F3B-36F2-DA9BCCE589DB}"/>
          </ac:spMkLst>
        </pc:spChg>
        <pc:spChg chg="mod">
          <ac:chgData name="Marzena Tkocz" userId="83e3c1f299d4494d" providerId="LiveId" clId="{BDE0C08C-720F-4B87-A3D1-E24B41C615CC}" dt="2025-09-02T10:08:16.669" v="2143" actId="1076"/>
          <ac:spMkLst>
            <pc:docMk/>
            <pc:sldMk cId="4248729222" sldId="1122"/>
            <ac:spMk id="8" creationId="{6F46420D-22C7-05FE-5BC9-27C208E0C13C}"/>
          </ac:spMkLst>
        </pc:spChg>
        <pc:spChg chg="mod">
          <ac:chgData name="Marzena Tkocz" userId="83e3c1f299d4494d" providerId="LiveId" clId="{BDE0C08C-720F-4B87-A3D1-E24B41C615CC}" dt="2025-09-02T10:08:19.244" v="2144" actId="1076"/>
          <ac:spMkLst>
            <pc:docMk/>
            <pc:sldMk cId="4248729222" sldId="1122"/>
            <ac:spMk id="9" creationId="{7E3131DC-EAD4-FBDB-D63B-F53CB4D615D0}"/>
          </ac:spMkLst>
        </pc:spChg>
        <pc:spChg chg="mod">
          <ac:chgData name="Marzena Tkocz" userId="83e3c1f299d4494d" providerId="LiveId" clId="{BDE0C08C-720F-4B87-A3D1-E24B41C615CC}" dt="2025-09-02T10:08:49.741" v="2153" actId="1076"/>
          <ac:spMkLst>
            <pc:docMk/>
            <pc:sldMk cId="4248729222" sldId="1122"/>
            <ac:spMk id="10" creationId="{18CB4B47-1CBF-BC99-04A3-D25FD382CC44}"/>
          </ac:spMkLst>
        </pc:spChg>
        <pc:spChg chg="add mod">
          <ac:chgData name="Marzena Tkocz" userId="83e3c1f299d4494d" providerId="LiveId" clId="{BDE0C08C-720F-4B87-A3D1-E24B41C615CC}" dt="2025-09-02T10:08:35.968" v="2150" actId="1076"/>
          <ac:spMkLst>
            <pc:docMk/>
            <pc:sldMk cId="4248729222" sldId="1122"/>
            <ac:spMk id="11" creationId="{7D94C5AD-78CA-2A9E-B97B-54BCAAB6D3E4}"/>
          </ac:spMkLst>
        </pc:spChg>
        <pc:spChg chg="add mod">
          <ac:chgData name="Marzena Tkocz" userId="83e3c1f299d4494d" providerId="LiveId" clId="{BDE0C08C-720F-4B87-A3D1-E24B41C615CC}" dt="2025-09-02T10:08:38.050" v="2151" actId="1076"/>
          <ac:spMkLst>
            <pc:docMk/>
            <pc:sldMk cId="4248729222" sldId="1122"/>
            <ac:spMk id="13" creationId="{8FEA3240-3578-A646-5E91-E8228FBEA64C}"/>
          </ac:spMkLst>
        </pc:spChg>
        <pc:spChg chg="add mod">
          <ac:chgData name="Marzena Tkocz" userId="83e3c1f299d4494d" providerId="LiveId" clId="{BDE0C08C-720F-4B87-A3D1-E24B41C615CC}" dt="2025-09-02T10:09:18.180" v="2154" actId="20577"/>
          <ac:spMkLst>
            <pc:docMk/>
            <pc:sldMk cId="4248729222" sldId="1122"/>
            <ac:spMk id="14" creationId="{11DCD229-C423-9B87-E19D-D0D018D3D803}"/>
          </ac:spMkLst>
        </pc:spChg>
        <pc:picChg chg="add mod">
          <ac:chgData name="Marzena Tkocz" userId="83e3c1f299d4494d" providerId="LiveId" clId="{BDE0C08C-720F-4B87-A3D1-E24B41C615CC}" dt="2025-09-02T10:08:32.444" v="2149" actId="1076"/>
          <ac:picMkLst>
            <pc:docMk/>
            <pc:sldMk cId="4248729222" sldId="1122"/>
            <ac:picMk id="12" creationId="{35F47E65-4AE0-0C3C-7771-CC959767C7E8}"/>
          </ac:picMkLst>
        </pc:picChg>
      </pc:sldChg>
      <pc:sldChg chg="modSp mod">
        <pc:chgData name="Marzena Tkocz" userId="83e3c1f299d4494d" providerId="LiveId" clId="{BDE0C08C-720F-4B87-A3D1-E24B41C615CC}" dt="2025-08-29T13:20:03.998" v="1646" actId="20577"/>
        <pc:sldMkLst>
          <pc:docMk/>
          <pc:sldMk cId="3379875671" sldId="1161"/>
        </pc:sldMkLst>
        <pc:spChg chg="mod">
          <ac:chgData name="Marzena Tkocz" userId="83e3c1f299d4494d" providerId="LiveId" clId="{BDE0C08C-720F-4B87-A3D1-E24B41C615CC}" dt="2025-08-29T13:20:03.998" v="1646" actId="20577"/>
          <ac:spMkLst>
            <pc:docMk/>
            <pc:sldMk cId="3379875671" sldId="1161"/>
            <ac:spMk id="2" creationId="{E5C80B7A-C012-88CD-F74E-9289DAE4D37E}"/>
          </ac:spMkLst>
        </pc:spChg>
      </pc:sldChg>
      <pc:sldChg chg="modSp mod">
        <pc:chgData name="Marzena Tkocz" userId="83e3c1f299d4494d" providerId="LiveId" clId="{BDE0C08C-720F-4B87-A3D1-E24B41C615CC}" dt="2025-09-02T13:57:39.985" v="3295" actId="20577"/>
        <pc:sldMkLst>
          <pc:docMk/>
          <pc:sldMk cId="526784310" sldId="1163"/>
        </pc:sldMkLst>
        <pc:graphicFrameChg chg="mod modGraphic">
          <ac:chgData name="Marzena Tkocz" userId="83e3c1f299d4494d" providerId="LiveId" clId="{BDE0C08C-720F-4B87-A3D1-E24B41C615CC}" dt="2025-09-02T13:57:39.985" v="3295" actId="20577"/>
          <ac:graphicFrameMkLst>
            <pc:docMk/>
            <pc:sldMk cId="526784310" sldId="1163"/>
            <ac:graphicFrameMk id="5" creationId="{D64F7EFE-4D7F-2CD6-7217-0B1477689A55}"/>
          </ac:graphicFrameMkLst>
        </pc:graphicFrameChg>
      </pc:sldChg>
      <pc:sldChg chg="addSp delSp modSp mod delAnim modAnim">
        <pc:chgData name="Marzena Tkocz" userId="83e3c1f299d4494d" providerId="LiveId" clId="{BDE0C08C-720F-4B87-A3D1-E24B41C615CC}" dt="2025-09-02T10:02:23.434" v="2038" actId="20577"/>
        <pc:sldMkLst>
          <pc:docMk/>
          <pc:sldMk cId="2338498873" sldId="1575"/>
        </pc:sldMkLst>
        <pc:spChg chg="mod">
          <ac:chgData name="Marzena Tkocz" userId="83e3c1f299d4494d" providerId="LiveId" clId="{BDE0C08C-720F-4B87-A3D1-E24B41C615CC}" dt="2025-09-02T10:02:23.434" v="2038" actId="20577"/>
          <ac:spMkLst>
            <pc:docMk/>
            <pc:sldMk cId="2338498873" sldId="1575"/>
            <ac:spMk id="2" creationId="{F8C95108-2CF6-25B6-AB30-D4CC8D519584}"/>
          </ac:spMkLst>
        </pc:spChg>
        <pc:spChg chg="mod">
          <ac:chgData name="Marzena Tkocz" userId="83e3c1f299d4494d" providerId="LiveId" clId="{BDE0C08C-720F-4B87-A3D1-E24B41C615CC}" dt="2025-09-02T09:53:44.060" v="1843" actId="14100"/>
          <ac:spMkLst>
            <pc:docMk/>
            <pc:sldMk cId="2338498873" sldId="1575"/>
            <ac:spMk id="3" creationId="{B40D8470-7D5C-0D0C-217F-201E93A4EA58}"/>
          </ac:spMkLst>
        </pc:spChg>
        <pc:spChg chg="mod">
          <ac:chgData name="Marzena Tkocz" userId="83e3c1f299d4494d" providerId="LiveId" clId="{BDE0C08C-720F-4B87-A3D1-E24B41C615CC}" dt="2025-09-02T09:58:59.189" v="1955" actId="14100"/>
          <ac:spMkLst>
            <pc:docMk/>
            <pc:sldMk cId="2338498873" sldId="1575"/>
            <ac:spMk id="7" creationId="{F450E073-742C-F435-8407-72D04B2887F4}"/>
          </ac:spMkLst>
        </pc:spChg>
        <pc:spChg chg="mod">
          <ac:chgData name="Marzena Tkocz" userId="83e3c1f299d4494d" providerId="LiveId" clId="{BDE0C08C-720F-4B87-A3D1-E24B41C615CC}" dt="2025-09-02T09:59:03.610" v="1957" actId="14100"/>
          <ac:spMkLst>
            <pc:docMk/>
            <pc:sldMk cId="2338498873" sldId="1575"/>
            <ac:spMk id="8" creationId="{2FC85AA4-FC87-219C-3ACC-CCE28D260DB3}"/>
          </ac:spMkLst>
        </pc:spChg>
        <pc:spChg chg="mod">
          <ac:chgData name="Marzena Tkocz" userId="83e3c1f299d4494d" providerId="LiveId" clId="{BDE0C08C-720F-4B87-A3D1-E24B41C615CC}" dt="2025-09-02T09:59:10.677" v="1959" actId="14100"/>
          <ac:spMkLst>
            <pc:docMk/>
            <pc:sldMk cId="2338498873" sldId="1575"/>
            <ac:spMk id="9" creationId="{C2DEF596-961E-18C1-708D-A94DD65AC934}"/>
          </ac:spMkLst>
        </pc:spChg>
        <pc:spChg chg="mod">
          <ac:chgData name="Marzena Tkocz" userId="83e3c1f299d4494d" providerId="LiveId" clId="{BDE0C08C-720F-4B87-A3D1-E24B41C615CC}" dt="2025-08-27T12:42:10.556" v="286" actId="255"/>
          <ac:spMkLst>
            <pc:docMk/>
            <pc:sldMk cId="2338498873" sldId="1575"/>
            <ac:spMk id="14" creationId="{37D80D40-25DF-0E11-35F6-1DD42FE93F03}"/>
          </ac:spMkLst>
        </pc:spChg>
        <pc:spChg chg="mod">
          <ac:chgData name="Marzena Tkocz" userId="83e3c1f299d4494d" providerId="LiveId" clId="{BDE0C08C-720F-4B87-A3D1-E24B41C615CC}" dt="2025-08-27T12:43:45.399" v="347" actId="20577"/>
          <ac:spMkLst>
            <pc:docMk/>
            <pc:sldMk cId="2338498873" sldId="1575"/>
            <ac:spMk id="17" creationId="{E543C4D8-E9CA-BE93-A47E-B372AF5B5005}"/>
          </ac:spMkLst>
        </pc:spChg>
        <pc:spChg chg="add mod">
          <ac:chgData name="Marzena Tkocz" userId="83e3c1f299d4494d" providerId="LiveId" clId="{BDE0C08C-720F-4B87-A3D1-E24B41C615CC}" dt="2025-09-02T09:58:02.068" v="1952" actId="20577"/>
          <ac:spMkLst>
            <pc:docMk/>
            <pc:sldMk cId="2338498873" sldId="1575"/>
            <ac:spMk id="21" creationId="{1D703B97-0965-B72B-BC6B-C55C7C75DF20}"/>
          </ac:spMkLst>
        </pc:spChg>
        <pc:spChg chg="add mod">
          <ac:chgData name="Marzena Tkocz" userId="83e3c1f299d4494d" providerId="LiveId" clId="{BDE0C08C-720F-4B87-A3D1-E24B41C615CC}" dt="2025-09-02T10:01:08.536" v="2009" actId="14100"/>
          <ac:spMkLst>
            <pc:docMk/>
            <pc:sldMk cId="2338498873" sldId="1575"/>
            <ac:spMk id="22" creationId="{60728C11-045C-7AA0-990E-8873476786A6}"/>
          </ac:spMkLst>
        </pc:spChg>
      </pc:sldChg>
      <pc:sldChg chg="modSp mod">
        <pc:chgData name="Marzena Tkocz" userId="83e3c1f299d4494d" providerId="LiveId" clId="{BDE0C08C-720F-4B87-A3D1-E24B41C615CC}" dt="2025-09-02T13:59:20.321" v="3300" actId="20577"/>
        <pc:sldMkLst>
          <pc:docMk/>
          <pc:sldMk cId="363214493" sldId="1577"/>
        </pc:sldMkLst>
        <pc:spChg chg="mod">
          <ac:chgData name="Marzena Tkocz" userId="83e3c1f299d4494d" providerId="LiveId" clId="{BDE0C08C-720F-4B87-A3D1-E24B41C615CC}" dt="2025-09-02T13:59:20.321" v="3300" actId="20577"/>
          <ac:spMkLst>
            <pc:docMk/>
            <pc:sldMk cId="363214493" sldId="1577"/>
            <ac:spMk id="3" creationId="{D84F04AB-965A-C3A9-3B62-BCD678641A6A}"/>
          </ac:spMkLst>
        </pc:spChg>
      </pc:sldChg>
      <pc:sldChg chg="del">
        <pc:chgData name="Marzena Tkocz" userId="83e3c1f299d4494d" providerId="LiveId" clId="{BDE0C08C-720F-4B87-A3D1-E24B41C615CC}" dt="2025-08-27T12:28:49.987" v="174" actId="2696"/>
        <pc:sldMkLst>
          <pc:docMk/>
          <pc:sldMk cId="3222213028" sldId="1631"/>
        </pc:sldMkLst>
      </pc:sldChg>
      <pc:sldChg chg="del">
        <pc:chgData name="Marzena Tkocz" userId="83e3c1f299d4494d" providerId="LiveId" clId="{BDE0C08C-720F-4B87-A3D1-E24B41C615CC}" dt="2025-08-27T12:29:14.390" v="176" actId="2696"/>
        <pc:sldMkLst>
          <pc:docMk/>
          <pc:sldMk cId="3351692156" sldId="1633"/>
        </pc:sldMkLst>
      </pc:sldChg>
      <pc:sldChg chg="del">
        <pc:chgData name="Marzena Tkocz" userId="83e3c1f299d4494d" providerId="LiveId" clId="{BDE0C08C-720F-4B87-A3D1-E24B41C615CC}" dt="2025-08-27T12:28:46.095" v="173" actId="2696"/>
        <pc:sldMkLst>
          <pc:docMk/>
          <pc:sldMk cId="2756496176" sldId="1740"/>
        </pc:sldMkLst>
      </pc:sldChg>
      <pc:sldChg chg="addSp delSp modSp mod addAnim delAnim">
        <pc:chgData name="Marzena Tkocz" userId="83e3c1f299d4494d" providerId="LiveId" clId="{BDE0C08C-720F-4B87-A3D1-E24B41C615CC}" dt="2025-09-02T14:01:39.513" v="3312" actId="1076"/>
        <pc:sldMkLst>
          <pc:docMk/>
          <pc:sldMk cId="1959977923" sldId="1802"/>
        </pc:sldMkLst>
        <pc:spChg chg="add mod">
          <ac:chgData name="Marzena Tkocz" userId="83e3c1f299d4494d" providerId="LiveId" clId="{BDE0C08C-720F-4B87-A3D1-E24B41C615CC}" dt="2025-09-02T11:04:16.050" v="2928" actId="207"/>
          <ac:spMkLst>
            <pc:docMk/>
            <pc:sldMk cId="1959977923" sldId="1802"/>
            <ac:spMk id="3" creationId="{9C06EF10-6CA4-EBA8-1AB7-005CCE544ED2}"/>
          </ac:spMkLst>
        </pc:spChg>
        <pc:spChg chg="add mod">
          <ac:chgData name="Marzena Tkocz" userId="83e3c1f299d4494d" providerId="LiveId" clId="{BDE0C08C-720F-4B87-A3D1-E24B41C615CC}" dt="2025-09-02T11:05:08.843" v="2939" actId="207"/>
          <ac:spMkLst>
            <pc:docMk/>
            <pc:sldMk cId="1959977923" sldId="1802"/>
            <ac:spMk id="5" creationId="{8767189B-B60A-5DB3-3678-222AB6AF6098}"/>
          </ac:spMkLst>
        </pc:spChg>
        <pc:spChg chg="mod">
          <ac:chgData name="Marzena Tkocz" userId="83e3c1f299d4494d" providerId="LiveId" clId="{BDE0C08C-720F-4B87-A3D1-E24B41C615CC}" dt="2025-09-02T11:01:44.800" v="2835" actId="113"/>
          <ac:spMkLst>
            <pc:docMk/>
            <pc:sldMk cId="1959977923" sldId="1802"/>
            <ac:spMk id="6" creationId="{A9D7D9FA-65B3-62FF-1A5B-A64659DA2DB7}"/>
          </ac:spMkLst>
        </pc:spChg>
        <pc:spChg chg="mod">
          <ac:chgData name="Marzena Tkocz" userId="83e3c1f299d4494d" providerId="LiveId" clId="{BDE0C08C-720F-4B87-A3D1-E24B41C615CC}" dt="2025-09-02T11:04:58.107" v="2938" actId="207"/>
          <ac:spMkLst>
            <pc:docMk/>
            <pc:sldMk cId="1959977923" sldId="1802"/>
            <ac:spMk id="9" creationId="{686DB992-A8F0-D8B0-99B8-9E996CE5C21F}"/>
          </ac:spMkLst>
        </pc:spChg>
        <pc:spChg chg="mod">
          <ac:chgData name="Marzena Tkocz" userId="83e3c1f299d4494d" providerId="LiveId" clId="{BDE0C08C-720F-4B87-A3D1-E24B41C615CC}" dt="2025-09-02T11:03:15.699" v="2901" actId="20577"/>
          <ac:spMkLst>
            <pc:docMk/>
            <pc:sldMk cId="1959977923" sldId="1802"/>
            <ac:spMk id="11" creationId="{F96AB3D3-944D-387A-0D25-8AC6597D4613}"/>
          </ac:spMkLst>
        </pc:spChg>
        <pc:spChg chg="mod">
          <ac:chgData name="Marzena Tkocz" userId="83e3c1f299d4494d" providerId="LiveId" clId="{BDE0C08C-720F-4B87-A3D1-E24B41C615CC}" dt="2025-09-02T11:03:12.446" v="2899" actId="20577"/>
          <ac:spMkLst>
            <pc:docMk/>
            <pc:sldMk cId="1959977923" sldId="1802"/>
            <ac:spMk id="12" creationId="{8587CBB2-3383-6E06-729B-F65E185307A1}"/>
          </ac:spMkLst>
        </pc:spChg>
        <pc:spChg chg="mod">
          <ac:chgData name="Marzena Tkocz" userId="83e3c1f299d4494d" providerId="LiveId" clId="{BDE0C08C-720F-4B87-A3D1-E24B41C615CC}" dt="2025-09-02T11:06:12.683" v="2951" actId="20577"/>
          <ac:spMkLst>
            <pc:docMk/>
            <pc:sldMk cId="1959977923" sldId="1802"/>
            <ac:spMk id="13" creationId="{8A02FBA6-5FC9-4B45-E369-8D1178B0DABB}"/>
          </ac:spMkLst>
        </pc:spChg>
        <pc:spChg chg="mod">
          <ac:chgData name="Marzena Tkocz" userId="83e3c1f299d4494d" providerId="LiveId" clId="{BDE0C08C-720F-4B87-A3D1-E24B41C615CC}" dt="2025-09-02T11:06:03.009" v="2948" actId="14100"/>
          <ac:spMkLst>
            <pc:docMk/>
            <pc:sldMk cId="1959977923" sldId="1802"/>
            <ac:spMk id="16" creationId="{9041EA40-FB39-0D1D-9ED8-66CE65353F59}"/>
          </ac:spMkLst>
        </pc:spChg>
        <pc:spChg chg="mod">
          <ac:chgData name="Marzena Tkocz" userId="83e3c1f299d4494d" providerId="LiveId" clId="{BDE0C08C-720F-4B87-A3D1-E24B41C615CC}" dt="2025-09-02T11:06:25.396" v="2953" actId="14100"/>
          <ac:spMkLst>
            <pc:docMk/>
            <pc:sldMk cId="1959977923" sldId="1802"/>
            <ac:spMk id="21" creationId="{C4421140-5882-77A5-DE5C-0F7BD200633F}"/>
          </ac:spMkLst>
        </pc:spChg>
        <pc:spChg chg="mod">
          <ac:chgData name="Marzena Tkocz" userId="83e3c1f299d4494d" providerId="LiveId" clId="{BDE0C08C-720F-4B87-A3D1-E24B41C615CC}" dt="2025-09-02T11:04:58.107" v="2938" actId="207"/>
          <ac:spMkLst>
            <pc:docMk/>
            <pc:sldMk cId="1959977923" sldId="1802"/>
            <ac:spMk id="24" creationId="{3292628C-1898-0B1A-E1C6-5CF02EC87575}"/>
          </ac:spMkLst>
        </pc:spChg>
        <pc:spChg chg="mod">
          <ac:chgData name="Marzena Tkocz" userId="83e3c1f299d4494d" providerId="LiveId" clId="{BDE0C08C-720F-4B87-A3D1-E24B41C615CC}" dt="2025-09-02T11:06:21.222" v="2952" actId="14100"/>
          <ac:spMkLst>
            <pc:docMk/>
            <pc:sldMk cId="1959977923" sldId="1802"/>
            <ac:spMk id="25" creationId="{31EA5B3D-75BD-B5A8-9CAE-9DE9E85DAA8D}"/>
          </ac:spMkLst>
        </pc:spChg>
        <pc:grpChg chg="topLvl">
          <ac:chgData name="Marzena Tkocz" userId="83e3c1f299d4494d" providerId="LiveId" clId="{BDE0C08C-720F-4B87-A3D1-E24B41C615CC}" dt="2025-09-02T11:04:02.190" v="2925" actId="21"/>
          <ac:grpSpMkLst>
            <pc:docMk/>
            <pc:sldMk cId="1959977923" sldId="1802"/>
            <ac:grpSpMk id="14" creationId="{F89F484C-1668-9640-E12F-235CB0437CED}"/>
          </ac:grpSpMkLst>
        </pc:grpChg>
        <pc:grpChg chg="mod">
          <ac:chgData name="Marzena Tkocz" userId="83e3c1f299d4494d" providerId="LiveId" clId="{BDE0C08C-720F-4B87-A3D1-E24B41C615CC}" dt="2025-09-02T11:02:29.611" v="2864" actId="1076"/>
          <ac:grpSpMkLst>
            <pc:docMk/>
            <pc:sldMk cId="1959977923" sldId="1802"/>
            <ac:grpSpMk id="19" creationId="{CFCBFCDD-93C6-AE3F-E24D-BA5FFFE25FB9}"/>
          </ac:grpSpMkLst>
        </pc:grpChg>
        <pc:grpChg chg="add del">
          <ac:chgData name="Marzena Tkocz" userId="83e3c1f299d4494d" providerId="LiveId" clId="{BDE0C08C-720F-4B87-A3D1-E24B41C615CC}" dt="2025-09-02T11:04:02.190" v="2925" actId="21"/>
          <ac:grpSpMkLst>
            <pc:docMk/>
            <pc:sldMk cId="1959977923" sldId="1802"/>
            <ac:grpSpMk id="20" creationId="{87EC32A1-D0D9-C7D9-6A2A-6E3EA1267571}"/>
          </ac:grpSpMkLst>
        </pc:grpChg>
        <pc:grpChg chg="mod">
          <ac:chgData name="Marzena Tkocz" userId="83e3c1f299d4494d" providerId="LiveId" clId="{BDE0C08C-720F-4B87-A3D1-E24B41C615CC}" dt="2025-09-02T14:01:39.513" v="3312" actId="1076"/>
          <ac:grpSpMkLst>
            <pc:docMk/>
            <pc:sldMk cId="1959977923" sldId="1802"/>
            <ac:grpSpMk id="27" creationId="{90C272DF-F952-B3D1-19BE-84F16C3C8E4D}"/>
          </ac:grpSpMkLst>
        </pc:grpChg>
        <pc:picChg chg="del mod">
          <ac:chgData name="Marzena Tkocz" userId="83e3c1f299d4494d" providerId="LiveId" clId="{BDE0C08C-720F-4B87-A3D1-E24B41C615CC}" dt="2025-09-02T11:04:27.071" v="2929" actId="21"/>
          <ac:picMkLst>
            <pc:docMk/>
            <pc:sldMk cId="1959977923" sldId="1802"/>
            <ac:picMk id="17" creationId="{08A4A353-A3A2-E24A-CF72-654F7FA213EB}"/>
          </ac:picMkLst>
        </pc:picChg>
        <pc:picChg chg="del topLvl">
          <ac:chgData name="Marzena Tkocz" userId="83e3c1f299d4494d" providerId="LiveId" clId="{BDE0C08C-720F-4B87-A3D1-E24B41C615CC}" dt="2025-09-02T11:04:02.190" v="2925" actId="21"/>
          <ac:picMkLst>
            <pc:docMk/>
            <pc:sldMk cId="1959977923" sldId="1802"/>
            <ac:picMk id="26" creationId="{6F70612A-8D6C-AA8B-2908-6AB2541F507E}"/>
          </ac:picMkLst>
        </pc:picChg>
      </pc:sldChg>
      <pc:sldChg chg="modSp mod modAnim">
        <pc:chgData name="Marzena Tkocz" userId="83e3c1f299d4494d" providerId="LiveId" clId="{BDE0C08C-720F-4B87-A3D1-E24B41C615CC}" dt="2025-09-02T11:30:34.175" v="3277" actId="20577"/>
        <pc:sldMkLst>
          <pc:docMk/>
          <pc:sldMk cId="3155397442" sldId="1958"/>
        </pc:sldMkLst>
        <pc:spChg chg="mod">
          <ac:chgData name="Marzena Tkocz" userId="83e3c1f299d4494d" providerId="LiveId" clId="{BDE0C08C-720F-4B87-A3D1-E24B41C615CC}" dt="2025-09-02T11:26:49.914" v="3241" actId="20577"/>
          <ac:spMkLst>
            <pc:docMk/>
            <pc:sldMk cId="3155397442" sldId="1958"/>
            <ac:spMk id="5" creationId="{243D0C37-E98B-D6EB-2C91-E96291257515}"/>
          </ac:spMkLst>
        </pc:spChg>
        <pc:spChg chg="mod">
          <ac:chgData name="Marzena Tkocz" userId="83e3c1f299d4494d" providerId="LiveId" clId="{BDE0C08C-720F-4B87-A3D1-E24B41C615CC}" dt="2025-08-27T13:44:55.882" v="1370" actId="14100"/>
          <ac:spMkLst>
            <pc:docMk/>
            <pc:sldMk cId="3155397442" sldId="1958"/>
            <ac:spMk id="7" creationId="{5B1DC35B-52FA-6BC1-B6E4-7498A27F3A0C}"/>
          </ac:spMkLst>
        </pc:spChg>
        <pc:spChg chg="mod">
          <ac:chgData name="Marzena Tkocz" userId="83e3c1f299d4494d" providerId="LiveId" clId="{BDE0C08C-720F-4B87-A3D1-E24B41C615CC}" dt="2025-08-27T13:42:40.341" v="1343" actId="14100"/>
          <ac:spMkLst>
            <pc:docMk/>
            <pc:sldMk cId="3155397442" sldId="1958"/>
            <ac:spMk id="8" creationId="{8471A176-945A-207D-4E05-0C2C6EDEDAC7}"/>
          </ac:spMkLst>
        </pc:spChg>
        <pc:spChg chg="mod">
          <ac:chgData name="Marzena Tkocz" userId="83e3c1f299d4494d" providerId="LiveId" clId="{BDE0C08C-720F-4B87-A3D1-E24B41C615CC}" dt="2025-08-27T13:45:09.971" v="1371" actId="14100"/>
          <ac:spMkLst>
            <pc:docMk/>
            <pc:sldMk cId="3155397442" sldId="1958"/>
            <ac:spMk id="10" creationId="{F6D6BB27-8C41-E18B-E583-B89C08AEFFEA}"/>
          </ac:spMkLst>
        </pc:spChg>
        <pc:spChg chg="mod">
          <ac:chgData name="Marzena Tkocz" userId="83e3c1f299d4494d" providerId="LiveId" clId="{BDE0C08C-720F-4B87-A3D1-E24B41C615CC}" dt="2025-08-27T13:45:49.950" v="1374" actId="14100"/>
          <ac:spMkLst>
            <pc:docMk/>
            <pc:sldMk cId="3155397442" sldId="1958"/>
            <ac:spMk id="11" creationId="{9DAE0143-45AF-4567-2C91-038AA5066614}"/>
          </ac:spMkLst>
        </pc:spChg>
        <pc:spChg chg="mod">
          <ac:chgData name="Marzena Tkocz" userId="83e3c1f299d4494d" providerId="LiveId" clId="{BDE0C08C-720F-4B87-A3D1-E24B41C615CC}" dt="2025-09-02T11:26:03.435" v="3207" actId="20577"/>
          <ac:spMkLst>
            <pc:docMk/>
            <pc:sldMk cId="3155397442" sldId="1958"/>
            <ac:spMk id="12" creationId="{6A327660-F731-2A2B-D800-00022DE7AE71}"/>
          </ac:spMkLst>
        </pc:spChg>
        <pc:spChg chg="mod">
          <ac:chgData name="Marzena Tkocz" userId="83e3c1f299d4494d" providerId="LiveId" clId="{BDE0C08C-720F-4B87-A3D1-E24B41C615CC}" dt="2025-08-27T13:43:10.059" v="1350" actId="14100"/>
          <ac:spMkLst>
            <pc:docMk/>
            <pc:sldMk cId="3155397442" sldId="1958"/>
            <ac:spMk id="13" creationId="{386507FD-DC50-02A9-C1A7-41819501C309}"/>
          </ac:spMkLst>
        </pc:spChg>
        <pc:spChg chg="mod">
          <ac:chgData name="Marzena Tkocz" userId="83e3c1f299d4494d" providerId="LiveId" clId="{BDE0C08C-720F-4B87-A3D1-E24B41C615CC}" dt="2025-08-27T13:44:04.500" v="1364" actId="14100"/>
          <ac:spMkLst>
            <pc:docMk/>
            <pc:sldMk cId="3155397442" sldId="1958"/>
            <ac:spMk id="14" creationId="{7C96091A-C86F-3093-1697-F9EE361CC314}"/>
          </ac:spMkLst>
        </pc:spChg>
        <pc:spChg chg="mod">
          <ac:chgData name="Marzena Tkocz" userId="83e3c1f299d4494d" providerId="LiveId" clId="{BDE0C08C-720F-4B87-A3D1-E24B41C615CC}" dt="2025-09-02T11:30:34.175" v="3277" actId="20577"/>
          <ac:spMkLst>
            <pc:docMk/>
            <pc:sldMk cId="3155397442" sldId="1958"/>
            <ac:spMk id="15" creationId="{87C67107-70AA-C61F-9B4B-CC6812AC03EF}"/>
          </ac:spMkLst>
        </pc:spChg>
        <pc:spChg chg="mod">
          <ac:chgData name="Marzena Tkocz" userId="83e3c1f299d4494d" providerId="LiveId" clId="{BDE0C08C-720F-4B87-A3D1-E24B41C615CC}" dt="2025-08-27T13:43:02.857" v="1348" actId="14100"/>
          <ac:spMkLst>
            <pc:docMk/>
            <pc:sldMk cId="3155397442" sldId="1958"/>
            <ac:spMk id="16" creationId="{DAD83D96-5775-8608-ED3F-734BE7370A91}"/>
          </ac:spMkLst>
        </pc:spChg>
      </pc:sldChg>
      <pc:sldChg chg="del">
        <pc:chgData name="Marzena Tkocz" userId="83e3c1f299d4494d" providerId="LiveId" clId="{BDE0C08C-720F-4B87-A3D1-E24B41C615CC}" dt="2025-08-27T12:41:18.435" v="281" actId="2696"/>
        <pc:sldMkLst>
          <pc:docMk/>
          <pc:sldMk cId="3622447674" sldId="1961"/>
        </pc:sldMkLst>
      </pc:sldChg>
      <pc:sldChg chg="addSp modSp mod modAnim">
        <pc:chgData name="Marzena Tkocz" userId="83e3c1f299d4494d" providerId="LiveId" clId="{BDE0C08C-720F-4B87-A3D1-E24B41C615CC}" dt="2025-08-27T12:41:44.776" v="284" actId="14100"/>
        <pc:sldMkLst>
          <pc:docMk/>
          <pc:sldMk cId="3722907898" sldId="1962"/>
        </pc:sldMkLst>
        <pc:spChg chg="mod">
          <ac:chgData name="Marzena Tkocz" userId="83e3c1f299d4494d" providerId="LiveId" clId="{BDE0C08C-720F-4B87-A3D1-E24B41C615CC}" dt="2025-08-27T12:41:14.479" v="280" actId="20577"/>
          <ac:spMkLst>
            <pc:docMk/>
            <pc:sldMk cId="3722907898" sldId="1962"/>
            <ac:spMk id="2" creationId="{51355250-53E2-7AD1-55E5-AC6B22AB1030}"/>
          </ac:spMkLst>
        </pc:spChg>
        <pc:spChg chg="mod">
          <ac:chgData name="Marzena Tkocz" userId="83e3c1f299d4494d" providerId="LiveId" clId="{BDE0C08C-720F-4B87-A3D1-E24B41C615CC}" dt="2025-08-27T12:40:48.847" v="264" actId="1076"/>
          <ac:spMkLst>
            <pc:docMk/>
            <pc:sldMk cId="3722907898" sldId="1962"/>
            <ac:spMk id="5" creationId="{FD6FF8A0-960C-1944-8CA2-7E517F32A6E9}"/>
          </ac:spMkLst>
        </pc:spChg>
        <pc:spChg chg="mod">
          <ac:chgData name="Marzena Tkocz" userId="83e3c1f299d4494d" providerId="LiveId" clId="{BDE0C08C-720F-4B87-A3D1-E24B41C615CC}" dt="2025-08-27T12:41:44.776" v="284" actId="14100"/>
          <ac:spMkLst>
            <pc:docMk/>
            <pc:sldMk cId="3722907898" sldId="1962"/>
            <ac:spMk id="8" creationId="{FBF449FD-3B06-89CF-08A1-DCF15F30870B}"/>
          </ac:spMkLst>
        </pc:spChg>
        <pc:spChg chg="mod">
          <ac:chgData name="Marzena Tkocz" userId="83e3c1f299d4494d" providerId="LiveId" clId="{BDE0C08C-720F-4B87-A3D1-E24B41C615CC}" dt="2025-08-27T12:40:35.382" v="262" actId="14100"/>
          <ac:spMkLst>
            <pc:docMk/>
            <pc:sldMk cId="3722907898" sldId="1962"/>
            <ac:spMk id="10" creationId="{9EA5317C-4681-726C-7E29-E743CE49D872}"/>
          </ac:spMkLst>
        </pc:spChg>
        <pc:spChg chg="mod">
          <ac:chgData name="Marzena Tkocz" userId="83e3c1f299d4494d" providerId="LiveId" clId="{BDE0C08C-720F-4B87-A3D1-E24B41C615CC}" dt="2025-08-27T12:40:28.675" v="260" actId="14100"/>
          <ac:spMkLst>
            <pc:docMk/>
            <pc:sldMk cId="3722907898" sldId="1962"/>
            <ac:spMk id="11" creationId="{481F75BF-C3CE-2A98-9E2B-3B9A997DEEFD}"/>
          </ac:spMkLst>
        </pc:spChg>
        <pc:spChg chg="mod">
          <ac:chgData name="Marzena Tkocz" userId="83e3c1f299d4494d" providerId="LiveId" clId="{BDE0C08C-720F-4B87-A3D1-E24B41C615CC}" dt="2025-08-27T12:41:36.207" v="283" actId="14100"/>
          <ac:spMkLst>
            <pc:docMk/>
            <pc:sldMk cId="3722907898" sldId="1962"/>
            <ac:spMk id="12" creationId="{3852BBAC-31DB-C971-2BBE-DADA48F6DF39}"/>
          </ac:spMkLst>
        </pc:spChg>
        <pc:spChg chg="mod">
          <ac:chgData name="Marzena Tkocz" userId="83e3c1f299d4494d" providerId="LiveId" clId="{BDE0C08C-720F-4B87-A3D1-E24B41C615CC}" dt="2025-08-27T12:40:23.148" v="259" actId="14100"/>
          <ac:spMkLst>
            <pc:docMk/>
            <pc:sldMk cId="3722907898" sldId="1962"/>
            <ac:spMk id="13" creationId="{77A52E98-6AF8-900B-883B-77FC41F9012E}"/>
          </ac:spMkLst>
        </pc:spChg>
        <pc:grpChg chg="add mod">
          <ac:chgData name="Marzena Tkocz" userId="83e3c1f299d4494d" providerId="LiveId" clId="{BDE0C08C-720F-4B87-A3D1-E24B41C615CC}" dt="2025-08-27T12:40:06.100" v="257" actId="1076"/>
          <ac:grpSpMkLst>
            <pc:docMk/>
            <pc:sldMk cId="3722907898" sldId="1962"/>
            <ac:grpSpMk id="3" creationId="{258EA86E-E0B8-6045-9F01-58D9CFC1A203}"/>
          </ac:grpSpMkLst>
        </pc:grpChg>
        <pc:grpChg chg="mod">
          <ac:chgData name="Marzena Tkocz" userId="83e3c1f299d4494d" providerId="LiveId" clId="{BDE0C08C-720F-4B87-A3D1-E24B41C615CC}" dt="2025-08-27T12:39:16.389" v="247" actId="14100"/>
          <ac:grpSpMkLst>
            <pc:docMk/>
            <pc:sldMk cId="3722907898" sldId="1962"/>
            <ac:grpSpMk id="18" creationId="{56716115-C62D-9FDB-8872-116950783182}"/>
          </ac:grpSpMkLst>
        </pc:grpChg>
        <pc:grpChg chg="mod">
          <ac:chgData name="Marzena Tkocz" userId="83e3c1f299d4494d" providerId="LiveId" clId="{BDE0C08C-720F-4B87-A3D1-E24B41C615CC}" dt="2025-08-27T12:37:13.560" v="179" actId="14100"/>
          <ac:grpSpMkLst>
            <pc:docMk/>
            <pc:sldMk cId="3722907898" sldId="1962"/>
            <ac:grpSpMk id="24" creationId="{24F5D2F9-D91A-8C18-099C-A5C4AFBC1AD2}"/>
          </ac:grpSpMkLst>
        </pc:grpChg>
        <pc:grpChg chg="mod">
          <ac:chgData name="Marzena Tkocz" userId="83e3c1f299d4494d" providerId="LiveId" clId="{BDE0C08C-720F-4B87-A3D1-E24B41C615CC}" dt="2025-08-27T12:40:14.307" v="258" actId="14100"/>
          <ac:grpSpMkLst>
            <pc:docMk/>
            <pc:sldMk cId="3722907898" sldId="1962"/>
            <ac:grpSpMk id="25" creationId="{7D6150ED-7662-E428-03C0-2218706CF7C8}"/>
          </ac:grpSpMkLst>
        </pc:grpChg>
        <pc:grpChg chg="mod">
          <ac:chgData name="Marzena Tkocz" userId="83e3c1f299d4494d" providerId="LiveId" clId="{BDE0C08C-720F-4B87-A3D1-E24B41C615CC}" dt="2025-08-27T12:39:21.813" v="248" actId="14100"/>
          <ac:grpSpMkLst>
            <pc:docMk/>
            <pc:sldMk cId="3722907898" sldId="1962"/>
            <ac:grpSpMk id="26" creationId="{14FB43D9-AB01-655A-F809-4CE15B926A7D}"/>
          </ac:grpSpMkLst>
        </pc:grpChg>
      </pc:sldChg>
      <pc:sldChg chg="modSp mod">
        <pc:chgData name="Marzena Tkocz" userId="83e3c1f299d4494d" providerId="LiveId" clId="{BDE0C08C-720F-4B87-A3D1-E24B41C615CC}" dt="2025-09-02T10:52:42.125" v="2641" actId="20577"/>
        <pc:sldMkLst>
          <pc:docMk/>
          <pc:sldMk cId="3856570333" sldId="1979"/>
        </pc:sldMkLst>
        <pc:spChg chg="mod">
          <ac:chgData name="Marzena Tkocz" userId="83e3c1f299d4494d" providerId="LiveId" clId="{BDE0C08C-720F-4B87-A3D1-E24B41C615CC}" dt="2025-09-02T10:47:33.173" v="2604" actId="6549"/>
          <ac:spMkLst>
            <pc:docMk/>
            <pc:sldMk cId="3856570333" sldId="1979"/>
            <ac:spMk id="3" creationId="{59A8D7CE-3F2B-EBFD-EE91-B9631281369A}"/>
          </ac:spMkLst>
        </pc:spChg>
        <pc:spChg chg="mod">
          <ac:chgData name="Marzena Tkocz" userId="83e3c1f299d4494d" providerId="LiveId" clId="{BDE0C08C-720F-4B87-A3D1-E24B41C615CC}" dt="2025-09-02T10:52:17.772" v="2640" actId="6549"/>
          <ac:spMkLst>
            <pc:docMk/>
            <pc:sldMk cId="3856570333" sldId="1979"/>
            <ac:spMk id="7" creationId="{94422259-4D40-A574-6589-60180E9B7FB0}"/>
          </ac:spMkLst>
        </pc:spChg>
        <pc:spChg chg="mod">
          <ac:chgData name="Marzena Tkocz" userId="83e3c1f299d4494d" providerId="LiveId" clId="{BDE0C08C-720F-4B87-A3D1-E24B41C615CC}" dt="2025-09-02T10:52:42.125" v="2641" actId="20577"/>
          <ac:spMkLst>
            <pc:docMk/>
            <pc:sldMk cId="3856570333" sldId="1979"/>
            <ac:spMk id="8" creationId="{1EABD1C8-CB99-44A6-E6D3-AC921B180996}"/>
          </ac:spMkLst>
        </pc:spChg>
        <pc:picChg chg="mod">
          <ac:chgData name="Marzena Tkocz" userId="83e3c1f299d4494d" providerId="LiveId" clId="{BDE0C08C-720F-4B87-A3D1-E24B41C615CC}" dt="2025-09-02T10:44:27.783" v="2365" actId="207"/>
          <ac:picMkLst>
            <pc:docMk/>
            <pc:sldMk cId="3856570333" sldId="1979"/>
            <ac:picMk id="6" creationId="{8D63DF33-BE98-E615-7777-078B6FE6C758}"/>
          </ac:picMkLst>
        </pc:picChg>
      </pc:sldChg>
      <pc:sldChg chg="del">
        <pc:chgData name="Marzena Tkocz" userId="83e3c1f299d4494d" providerId="LiveId" clId="{BDE0C08C-720F-4B87-A3D1-E24B41C615CC}" dt="2025-09-02T11:14:04.970" v="3063" actId="2696"/>
        <pc:sldMkLst>
          <pc:docMk/>
          <pc:sldMk cId="2238883628" sldId="1980"/>
        </pc:sldMkLst>
      </pc:sldChg>
      <pc:sldChg chg="del">
        <pc:chgData name="Marzena Tkocz" userId="83e3c1f299d4494d" providerId="LiveId" clId="{BDE0C08C-720F-4B87-A3D1-E24B41C615CC}" dt="2025-09-02T11:13:55.015" v="3061" actId="2696"/>
        <pc:sldMkLst>
          <pc:docMk/>
          <pc:sldMk cId="1048847305" sldId="1981"/>
        </pc:sldMkLst>
      </pc:sldChg>
      <pc:sldChg chg="modSp add mod">
        <pc:chgData name="Marzena Tkocz" userId="83e3c1f299d4494d" providerId="LiveId" clId="{BDE0C08C-720F-4B87-A3D1-E24B41C615CC}" dt="2025-09-02T14:02:11.960" v="3314" actId="14100"/>
        <pc:sldMkLst>
          <pc:docMk/>
          <pc:sldMk cId="1618668117" sldId="1981"/>
        </pc:sldMkLst>
        <pc:spChg chg="mod">
          <ac:chgData name="Marzena Tkocz" userId="83e3c1f299d4494d" providerId="LiveId" clId="{BDE0C08C-720F-4B87-A3D1-E24B41C615CC}" dt="2025-09-02T14:02:11.960" v="3314" actId="14100"/>
          <ac:spMkLst>
            <pc:docMk/>
            <pc:sldMk cId="1618668117" sldId="1981"/>
            <ac:spMk id="8" creationId="{69A1BFC8-D3CF-8D0A-F39E-A79CCA9AAC3B}"/>
          </ac:spMkLst>
        </pc:spChg>
        <pc:picChg chg="mod">
          <ac:chgData name="Marzena Tkocz" userId="83e3c1f299d4494d" providerId="LiveId" clId="{BDE0C08C-720F-4B87-A3D1-E24B41C615CC}" dt="2025-09-02T14:02:05.711" v="3313" actId="1076"/>
          <ac:picMkLst>
            <pc:docMk/>
            <pc:sldMk cId="1618668117" sldId="1981"/>
            <ac:picMk id="10" creationId="{014E0812-3387-5CA8-B63D-246AD32F81AF}"/>
          </ac:picMkLst>
        </pc:picChg>
      </pc:sldChg>
      <pc:sldChg chg="del">
        <pc:chgData name="Marzena Tkocz" userId="83e3c1f299d4494d" providerId="LiveId" clId="{BDE0C08C-720F-4B87-A3D1-E24B41C615CC}" dt="2025-08-27T12:29:18.128" v="177" actId="2696"/>
        <pc:sldMkLst>
          <pc:docMk/>
          <pc:sldMk cId="2370477562" sldId="1984"/>
        </pc:sldMkLst>
      </pc:sldChg>
      <pc:sldChg chg="modSp mod">
        <pc:chgData name="Marzena Tkocz" userId="83e3c1f299d4494d" providerId="LiveId" clId="{BDE0C08C-720F-4B87-A3D1-E24B41C615CC}" dt="2025-08-29T13:09:11.846" v="1391" actId="20577"/>
        <pc:sldMkLst>
          <pc:docMk/>
          <pc:sldMk cId="2158101929" sldId="2170"/>
        </pc:sldMkLst>
        <pc:spChg chg="mod">
          <ac:chgData name="Marzena Tkocz" userId="83e3c1f299d4494d" providerId="LiveId" clId="{BDE0C08C-720F-4B87-A3D1-E24B41C615CC}" dt="2025-08-29T13:09:11.846" v="1391" actId="20577"/>
          <ac:spMkLst>
            <pc:docMk/>
            <pc:sldMk cId="2158101929" sldId="2170"/>
            <ac:spMk id="3" creationId="{AAAD56A6-5173-7601-5551-0B0B824C1E3E}"/>
          </ac:spMkLst>
        </pc:spChg>
      </pc:sldChg>
      <pc:sldChg chg="add del">
        <pc:chgData name="Marzena Tkocz" userId="83e3c1f299d4494d" providerId="LiveId" clId="{BDE0C08C-720F-4B87-A3D1-E24B41C615CC}" dt="2025-08-27T13:22:25.277" v="1076" actId="2696"/>
        <pc:sldMkLst>
          <pc:docMk/>
          <pc:sldMk cId="773530321" sldId="2176"/>
        </pc:sldMkLst>
      </pc:sldChg>
      <pc:sldChg chg="del">
        <pc:chgData name="Marzena Tkocz" userId="83e3c1f299d4494d" providerId="LiveId" clId="{BDE0C08C-720F-4B87-A3D1-E24B41C615CC}" dt="2025-08-27T13:22:28.370" v="1077" actId="2696"/>
        <pc:sldMkLst>
          <pc:docMk/>
          <pc:sldMk cId="3496812544" sldId="2179"/>
        </pc:sldMkLst>
      </pc:sldChg>
      <pc:sldChg chg="modSp add del mod">
        <pc:chgData name="Marzena Tkocz" userId="83e3c1f299d4494d" providerId="LiveId" clId="{BDE0C08C-720F-4B87-A3D1-E24B41C615CC}" dt="2025-08-27T13:22:22.545" v="1075" actId="2696"/>
        <pc:sldMkLst>
          <pc:docMk/>
          <pc:sldMk cId="127776920" sldId="2180"/>
        </pc:sldMkLst>
      </pc:sldChg>
      <pc:sldChg chg="modSp del mod">
        <pc:chgData name="Marzena Tkocz" userId="83e3c1f299d4494d" providerId="LiveId" clId="{BDE0C08C-720F-4B87-A3D1-E24B41C615CC}" dt="2025-08-27T13:33:58.805" v="1225" actId="2696"/>
        <pc:sldMkLst>
          <pc:docMk/>
          <pc:sldMk cId="1561355043" sldId="2233"/>
        </pc:sldMkLst>
      </pc:sldChg>
      <pc:sldChg chg="modSp mod ord">
        <pc:chgData name="Marzena Tkocz" userId="83e3c1f299d4494d" providerId="LiveId" clId="{BDE0C08C-720F-4B87-A3D1-E24B41C615CC}" dt="2025-08-29T13:10:45.703" v="1425" actId="948"/>
        <pc:sldMkLst>
          <pc:docMk/>
          <pc:sldMk cId="2613462846" sldId="2532"/>
        </pc:sldMkLst>
        <pc:spChg chg="mod">
          <ac:chgData name="Marzena Tkocz" userId="83e3c1f299d4494d" providerId="LiveId" clId="{BDE0C08C-720F-4B87-A3D1-E24B41C615CC}" dt="2025-08-29T13:10:45.703" v="1425" actId="948"/>
          <ac:spMkLst>
            <pc:docMk/>
            <pc:sldMk cId="2613462846" sldId="2532"/>
            <ac:spMk id="5" creationId="{93FC93C8-70C1-5C33-DBD1-612C8626D0D1}"/>
          </ac:spMkLst>
        </pc:spChg>
      </pc:sldChg>
      <pc:sldChg chg="modSp mod">
        <pc:chgData name="Marzena Tkocz" userId="83e3c1f299d4494d" providerId="LiveId" clId="{BDE0C08C-720F-4B87-A3D1-E24B41C615CC}" dt="2025-09-02T14:07:11.200" v="3344" actId="14100"/>
        <pc:sldMkLst>
          <pc:docMk/>
          <pc:sldMk cId="1976413246" sldId="2646"/>
        </pc:sldMkLst>
        <pc:spChg chg="mod">
          <ac:chgData name="Marzena Tkocz" userId="83e3c1f299d4494d" providerId="LiveId" clId="{BDE0C08C-720F-4B87-A3D1-E24B41C615CC}" dt="2025-09-02T11:23:50.631" v="3141" actId="14100"/>
          <ac:spMkLst>
            <pc:docMk/>
            <pc:sldMk cId="1976413246" sldId="2646"/>
            <ac:spMk id="6" creationId="{687764CF-BAA7-B86E-40A5-CEC3A62BBBBE}"/>
          </ac:spMkLst>
        </pc:spChg>
        <pc:spChg chg="mod">
          <ac:chgData name="Marzena Tkocz" userId="83e3c1f299d4494d" providerId="LiveId" clId="{BDE0C08C-720F-4B87-A3D1-E24B41C615CC}" dt="2025-09-02T11:24:03.040" v="3147" actId="1076"/>
          <ac:spMkLst>
            <pc:docMk/>
            <pc:sldMk cId="1976413246" sldId="2646"/>
            <ac:spMk id="8" creationId="{FB641ECB-4BBE-6424-D2DE-BD95EA9D92CE}"/>
          </ac:spMkLst>
        </pc:spChg>
        <pc:spChg chg="mod">
          <ac:chgData name="Marzena Tkocz" userId="83e3c1f299d4494d" providerId="LiveId" clId="{BDE0C08C-720F-4B87-A3D1-E24B41C615CC}" dt="2025-09-02T11:24:09.452" v="3150" actId="14100"/>
          <ac:spMkLst>
            <pc:docMk/>
            <pc:sldMk cId="1976413246" sldId="2646"/>
            <ac:spMk id="10" creationId="{908B0449-CE26-8E1D-AAD9-2608FB23FF11}"/>
          </ac:spMkLst>
        </pc:spChg>
        <pc:spChg chg="mod">
          <ac:chgData name="Marzena Tkocz" userId="83e3c1f299d4494d" providerId="LiveId" clId="{BDE0C08C-720F-4B87-A3D1-E24B41C615CC}" dt="2025-09-02T14:07:11.200" v="3344" actId="14100"/>
          <ac:spMkLst>
            <pc:docMk/>
            <pc:sldMk cId="1976413246" sldId="2646"/>
            <ac:spMk id="12" creationId="{D26FA68F-6D77-DBA6-F3E8-9B000190317B}"/>
          </ac:spMkLst>
        </pc:spChg>
        <pc:spChg chg="mod">
          <ac:chgData name="Marzena Tkocz" userId="83e3c1f299d4494d" providerId="LiveId" clId="{BDE0C08C-720F-4B87-A3D1-E24B41C615CC}" dt="2025-09-02T11:24:11.877" v="3151" actId="1076"/>
          <ac:spMkLst>
            <pc:docMk/>
            <pc:sldMk cId="1976413246" sldId="2646"/>
            <ac:spMk id="14" creationId="{B7CAAED8-E1AB-36E9-1065-F7BF53314D13}"/>
          </ac:spMkLst>
        </pc:spChg>
        <pc:grpChg chg="mod">
          <ac:chgData name="Marzena Tkocz" userId="83e3c1f299d4494d" providerId="LiveId" clId="{BDE0C08C-720F-4B87-A3D1-E24B41C615CC}" dt="2025-09-02T11:24:00.898" v="3146" actId="1076"/>
          <ac:grpSpMkLst>
            <pc:docMk/>
            <pc:sldMk cId="1976413246" sldId="2646"/>
            <ac:grpSpMk id="15" creationId="{C5874725-F097-BF40-8B23-14E179E4A033}"/>
          </ac:grpSpMkLst>
        </pc:grpChg>
      </pc:sldChg>
      <pc:sldChg chg="modSp mod">
        <pc:chgData name="Marzena Tkocz" userId="83e3c1f299d4494d" providerId="LiveId" clId="{BDE0C08C-720F-4B87-A3D1-E24B41C615CC}" dt="2025-09-02T14:07:25.244" v="3346" actId="20577"/>
        <pc:sldMkLst>
          <pc:docMk/>
          <pc:sldMk cId="3035995254" sldId="2647"/>
        </pc:sldMkLst>
        <pc:spChg chg="mod">
          <ac:chgData name="Marzena Tkocz" userId="83e3c1f299d4494d" providerId="LiveId" clId="{BDE0C08C-720F-4B87-A3D1-E24B41C615CC}" dt="2025-09-02T14:07:25.244" v="3346" actId="20577"/>
          <ac:spMkLst>
            <pc:docMk/>
            <pc:sldMk cId="3035995254" sldId="2647"/>
            <ac:spMk id="11" creationId="{0258950E-7936-21E5-D74C-9042A61A21FD}"/>
          </ac:spMkLst>
        </pc:spChg>
      </pc:sldChg>
      <pc:sldChg chg="del">
        <pc:chgData name="Marzena Tkocz" userId="83e3c1f299d4494d" providerId="LiveId" clId="{BDE0C08C-720F-4B87-A3D1-E24B41C615CC}" dt="2025-08-27T12:22:31.424" v="0" actId="2696"/>
        <pc:sldMkLst>
          <pc:docMk/>
          <pc:sldMk cId="766769465" sldId="2652"/>
        </pc:sldMkLst>
      </pc:sldChg>
      <pc:sldChg chg="modSp del mod">
        <pc:chgData name="Marzena Tkocz" userId="83e3c1f299d4494d" providerId="LiveId" clId="{BDE0C08C-720F-4B87-A3D1-E24B41C615CC}" dt="2025-08-27T12:46:38.971" v="387" actId="2696"/>
        <pc:sldMkLst>
          <pc:docMk/>
          <pc:sldMk cId="968930013" sldId="2653"/>
        </pc:sldMkLst>
      </pc:sldChg>
      <pc:sldChg chg="add del">
        <pc:chgData name="Marzena Tkocz" userId="83e3c1f299d4494d" providerId="LiveId" clId="{BDE0C08C-720F-4B87-A3D1-E24B41C615CC}" dt="2025-08-27T12:50:27.477" v="494" actId="2696"/>
        <pc:sldMkLst>
          <pc:docMk/>
          <pc:sldMk cId="3855116089" sldId="2654"/>
        </pc:sldMkLst>
      </pc:sldChg>
      <pc:sldChg chg="modSp mod">
        <pc:chgData name="Marzena Tkocz" userId="83e3c1f299d4494d" providerId="LiveId" clId="{BDE0C08C-720F-4B87-A3D1-E24B41C615CC}" dt="2025-09-02T14:00:10.189" v="3309" actId="20577"/>
        <pc:sldMkLst>
          <pc:docMk/>
          <pc:sldMk cId="2466529555" sldId="2663"/>
        </pc:sldMkLst>
        <pc:spChg chg="mod">
          <ac:chgData name="Marzena Tkocz" userId="83e3c1f299d4494d" providerId="LiveId" clId="{BDE0C08C-720F-4B87-A3D1-E24B41C615CC}" dt="2025-09-02T14:00:10.189" v="3309" actId="20577"/>
          <ac:spMkLst>
            <pc:docMk/>
            <pc:sldMk cId="2466529555" sldId="2663"/>
            <ac:spMk id="5" creationId="{12DEF8D5-8A30-D80D-F529-77183AAC27DF}"/>
          </ac:spMkLst>
        </pc:spChg>
        <pc:spChg chg="mod">
          <ac:chgData name="Marzena Tkocz" userId="83e3c1f299d4494d" providerId="LiveId" clId="{BDE0C08C-720F-4B87-A3D1-E24B41C615CC}" dt="2025-09-02T10:59:55.577" v="2788" actId="14100"/>
          <ac:spMkLst>
            <pc:docMk/>
            <pc:sldMk cId="2466529555" sldId="2663"/>
            <ac:spMk id="6" creationId="{A23EEDB8-19E7-4739-9F92-8AE4C034AAA8}"/>
          </ac:spMkLst>
        </pc:spChg>
        <pc:spChg chg="mod">
          <ac:chgData name="Marzena Tkocz" userId="83e3c1f299d4494d" providerId="LiveId" clId="{BDE0C08C-720F-4B87-A3D1-E24B41C615CC}" dt="2025-09-02T10:59:44.184" v="2784" actId="1076"/>
          <ac:spMkLst>
            <pc:docMk/>
            <pc:sldMk cId="2466529555" sldId="2663"/>
            <ac:spMk id="8" creationId="{70C8C1E9-8040-24F1-D7A7-AEEC4FA0949C}"/>
          </ac:spMkLst>
        </pc:spChg>
        <pc:spChg chg="mod">
          <ac:chgData name="Marzena Tkocz" userId="83e3c1f299d4494d" providerId="LiveId" clId="{BDE0C08C-720F-4B87-A3D1-E24B41C615CC}" dt="2025-09-02T10:59:52.096" v="2787" actId="14100"/>
          <ac:spMkLst>
            <pc:docMk/>
            <pc:sldMk cId="2466529555" sldId="2663"/>
            <ac:spMk id="9" creationId="{1D3B56B6-823C-BEDA-2CC9-8088D80C1698}"/>
          </ac:spMkLst>
        </pc:spChg>
        <pc:spChg chg="mod">
          <ac:chgData name="Marzena Tkocz" userId="83e3c1f299d4494d" providerId="LiveId" clId="{BDE0C08C-720F-4B87-A3D1-E24B41C615CC}" dt="2025-09-02T11:00:09.346" v="2789" actId="1076"/>
          <ac:spMkLst>
            <pc:docMk/>
            <pc:sldMk cId="2466529555" sldId="2663"/>
            <ac:spMk id="10" creationId="{6351854B-90EF-63C0-E742-5783C1BEF718}"/>
          </ac:spMkLst>
        </pc:spChg>
        <pc:spChg chg="mod">
          <ac:chgData name="Marzena Tkocz" userId="83e3c1f299d4494d" providerId="LiveId" clId="{BDE0C08C-720F-4B87-A3D1-E24B41C615CC}" dt="2025-09-02T11:00:12.257" v="2790" actId="1076"/>
          <ac:spMkLst>
            <pc:docMk/>
            <pc:sldMk cId="2466529555" sldId="2663"/>
            <ac:spMk id="11" creationId="{4E44DE31-8521-5AB6-0AE9-4350E5102522}"/>
          </ac:spMkLst>
        </pc:spChg>
      </pc:sldChg>
      <pc:sldChg chg="modSp mod">
        <pc:chgData name="Marzena Tkocz" userId="83e3c1f299d4494d" providerId="LiveId" clId="{BDE0C08C-720F-4B87-A3D1-E24B41C615CC}" dt="2025-09-02T13:59:50.209" v="3307" actId="20577"/>
        <pc:sldMkLst>
          <pc:docMk/>
          <pc:sldMk cId="2153865748" sldId="2664"/>
        </pc:sldMkLst>
        <pc:spChg chg="mod">
          <ac:chgData name="Marzena Tkocz" userId="83e3c1f299d4494d" providerId="LiveId" clId="{BDE0C08C-720F-4B87-A3D1-E24B41C615CC}" dt="2025-09-02T13:59:50.209" v="3307" actId="20577"/>
          <ac:spMkLst>
            <pc:docMk/>
            <pc:sldMk cId="2153865748" sldId="2664"/>
            <ac:spMk id="2" creationId="{3791F6F8-162B-4E40-97D0-6644AF24C0E2}"/>
          </ac:spMkLst>
        </pc:spChg>
        <pc:spChg chg="mod">
          <ac:chgData name="Marzena Tkocz" userId="83e3c1f299d4494d" providerId="LiveId" clId="{BDE0C08C-720F-4B87-A3D1-E24B41C615CC}" dt="2025-09-02T10:54:03.081" v="2673" actId="1076"/>
          <ac:spMkLst>
            <pc:docMk/>
            <pc:sldMk cId="2153865748" sldId="2664"/>
            <ac:spMk id="3" creationId="{69E192DE-81AD-942E-FA94-CA0FADDD305E}"/>
          </ac:spMkLst>
        </pc:spChg>
        <pc:spChg chg="mod">
          <ac:chgData name="Marzena Tkocz" userId="83e3c1f299d4494d" providerId="LiveId" clId="{BDE0C08C-720F-4B87-A3D1-E24B41C615CC}" dt="2025-09-02T10:52:59.757" v="2642" actId="113"/>
          <ac:spMkLst>
            <pc:docMk/>
            <pc:sldMk cId="2153865748" sldId="2664"/>
            <ac:spMk id="5" creationId="{9AF93C2E-A963-F7FD-E4B0-5F7530A60F53}"/>
          </ac:spMkLst>
        </pc:spChg>
        <pc:spChg chg="mod">
          <ac:chgData name="Marzena Tkocz" userId="83e3c1f299d4494d" providerId="LiveId" clId="{BDE0C08C-720F-4B87-A3D1-E24B41C615CC}" dt="2025-09-02T10:53:02.948" v="2643" actId="113"/>
          <ac:spMkLst>
            <pc:docMk/>
            <pc:sldMk cId="2153865748" sldId="2664"/>
            <ac:spMk id="6" creationId="{E38C31EE-B39D-D03B-D945-60E06B4FDEBF}"/>
          </ac:spMkLst>
        </pc:spChg>
        <pc:spChg chg="mod">
          <ac:chgData name="Marzena Tkocz" userId="83e3c1f299d4494d" providerId="LiveId" clId="{BDE0C08C-720F-4B87-A3D1-E24B41C615CC}" dt="2025-09-02T10:53:57.802" v="2672" actId="14100"/>
          <ac:spMkLst>
            <pc:docMk/>
            <pc:sldMk cId="2153865748" sldId="2664"/>
            <ac:spMk id="8" creationId="{CB60A9F5-2576-B5BF-6644-D06D93E5F262}"/>
          </ac:spMkLst>
        </pc:spChg>
        <pc:spChg chg="mod">
          <ac:chgData name="Marzena Tkocz" userId="83e3c1f299d4494d" providerId="LiveId" clId="{BDE0C08C-720F-4B87-A3D1-E24B41C615CC}" dt="2025-09-02T10:58:01.917" v="2759" actId="14100"/>
          <ac:spMkLst>
            <pc:docMk/>
            <pc:sldMk cId="2153865748" sldId="2664"/>
            <ac:spMk id="9" creationId="{8689A1EB-BF4C-2776-C908-8DB36B7AF683}"/>
          </ac:spMkLst>
        </pc:spChg>
        <pc:grpChg chg="mod">
          <ac:chgData name="Marzena Tkocz" userId="83e3c1f299d4494d" providerId="LiveId" clId="{BDE0C08C-720F-4B87-A3D1-E24B41C615CC}" dt="2025-09-02T10:58:00.108" v="2758" actId="14100"/>
          <ac:grpSpMkLst>
            <pc:docMk/>
            <pc:sldMk cId="2153865748" sldId="2664"/>
            <ac:grpSpMk id="20" creationId="{1AAB3F65-4D8A-18FA-F881-FFE930DE10F2}"/>
          </ac:grpSpMkLst>
        </pc:grpChg>
      </pc:sldChg>
      <pc:sldChg chg="modSp mod">
        <pc:chgData name="Marzena Tkocz" userId="83e3c1f299d4494d" providerId="LiveId" clId="{BDE0C08C-720F-4B87-A3D1-E24B41C615CC}" dt="2025-09-02T10:19:35.279" v="2274" actId="20577"/>
        <pc:sldMkLst>
          <pc:docMk/>
          <pc:sldMk cId="770800804" sldId="2666"/>
        </pc:sldMkLst>
        <pc:spChg chg="mod">
          <ac:chgData name="Marzena Tkocz" userId="83e3c1f299d4494d" providerId="LiveId" clId="{BDE0C08C-720F-4B87-A3D1-E24B41C615CC}" dt="2025-08-29T13:16:03.408" v="1539" actId="20577"/>
          <ac:spMkLst>
            <pc:docMk/>
            <pc:sldMk cId="770800804" sldId="2666"/>
            <ac:spMk id="5" creationId="{91A3E8ED-3714-2205-72CF-E12DBABF6082}"/>
          </ac:spMkLst>
        </pc:spChg>
        <pc:spChg chg="mod">
          <ac:chgData name="Marzena Tkocz" userId="83e3c1f299d4494d" providerId="LiveId" clId="{BDE0C08C-720F-4B87-A3D1-E24B41C615CC}" dt="2025-09-02T10:19:17.475" v="2269" actId="12"/>
          <ac:spMkLst>
            <pc:docMk/>
            <pc:sldMk cId="770800804" sldId="2666"/>
            <ac:spMk id="9" creationId="{08200E3B-D36B-16C6-9442-8AEF0217E893}"/>
          </ac:spMkLst>
        </pc:spChg>
        <pc:spChg chg="mod">
          <ac:chgData name="Marzena Tkocz" userId="83e3c1f299d4494d" providerId="LiveId" clId="{BDE0C08C-720F-4B87-A3D1-E24B41C615CC}" dt="2025-09-02T10:19:22.380" v="2270" actId="12"/>
          <ac:spMkLst>
            <pc:docMk/>
            <pc:sldMk cId="770800804" sldId="2666"/>
            <ac:spMk id="10" creationId="{0943E20F-B064-299D-2815-1FCF73C52976}"/>
          </ac:spMkLst>
        </pc:spChg>
        <pc:spChg chg="mod">
          <ac:chgData name="Marzena Tkocz" userId="83e3c1f299d4494d" providerId="LiveId" clId="{BDE0C08C-720F-4B87-A3D1-E24B41C615CC}" dt="2025-09-02T10:19:35.279" v="2274" actId="20577"/>
          <ac:spMkLst>
            <pc:docMk/>
            <pc:sldMk cId="770800804" sldId="2666"/>
            <ac:spMk id="11" creationId="{791A5DD4-FF44-A463-8D6D-A5DBB1E71017}"/>
          </ac:spMkLst>
        </pc:spChg>
        <pc:spChg chg="mod">
          <ac:chgData name="Marzena Tkocz" userId="83e3c1f299d4494d" providerId="LiveId" clId="{BDE0C08C-720F-4B87-A3D1-E24B41C615CC}" dt="2025-08-29T13:16:14.068" v="1541" actId="1076"/>
          <ac:spMkLst>
            <pc:docMk/>
            <pc:sldMk cId="770800804" sldId="2666"/>
            <ac:spMk id="12" creationId="{CC696240-F953-C648-F22B-A8C317FC343C}"/>
          </ac:spMkLst>
        </pc:spChg>
        <pc:spChg chg="mod">
          <ac:chgData name="Marzena Tkocz" userId="83e3c1f299d4494d" providerId="LiveId" clId="{BDE0C08C-720F-4B87-A3D1-E24B41C615CC}" dt="2025-08-29T13:16:17.054" v="1542" actId="1076"/>
          <ac:spMkLst>
            <pc:docMk/>
            <pc:sldMk cId="770800804" sldId="2666"/>
            <ac:spMk id="13" creationId="{0CC8199D-6017-AF89-1235-41136667278C}"/>
          </ac:spMkLst>
        </pc:spChg>
        <pc:spChg chg="mod">
          <ac:chgData name="Marzena Tkocz" userId="83e3c1f299d4494d" providerId="LiveId" clId="{BDE0C08C-720F-4B87-A3D1-E24B41C615CC}" dt="2025-08-29T13:16:19.662" v="1543" actId="1076"/>
          <ac:spMkLst>
            <pc:docMk/>
            <pc:sldMk cId="770800804" sldId="2666"/>
            <ac:spMk id="14" creationId="{55ACA253-A12C-767B-FEF8-B5232B0E495C}"/>
          </ac:spMkLst>
        </pc:spChg>
        <pc:grpChg chg="mod">
          <ac:chgData name="Marzena Tkocz" userId="83e3c1f299d4494d" providerId="LiveId" clId="{BDE0C08C-720F-4B87-A3D1-E24B41C615CC}" dt="2025-08-29T13:16:10.859" v="1540" actId="1076"/>
          <ac:grpSpMkLst>
            <pc:docMk/>
            <pc:sldMk cId="770800804" sldId="2666"/>
            <ac:grpSpMk id="15" creationId="{C976B0E9-72B7-4120-93D0-875B06EBEF47}"/>
          </ac:grpSpMkLst>
        </pc:grpChg>
        <pc:grpChg chg="mod">
          <ac:chgData name="Marzena Tkocz" userId="83e3c1f299d4494d" providerId="LiveId" clId="{BDE0C08C-720F-4B87-A3D1-E24B41C615CC}" dt="2025-08-29T13:15:13.106" v="1513" actId="14100"/>
          <ac:grpSpMkLst>
            <pc:docMk/>
            <pc:sldMk cId="770800804" sldId="2666"/>
            <ac:grpSpMk id="17" creationId="{2185173E-CFAD-4A44-BC69-2B5F7FE113CF}"/>
          </ac:grpSpMkLst>
        </pc:grpChg>
        <pc:grpChg chg="mod">
          <ac:chgData name="Marzena Tkocz" userId="83e3c1f299d4494d" providerId="LiveId" clId="{BDE0C08C-720F-4B87-A3D1-E24B41C615CC}" dt="2025-08-29T13:15:08.355" v="1511" actId="1076"/>
          <ac:grpSpMkLst>
            <pc:docMk/>
            <pc:sldMk cId="770800804" sldId="2666"/>
            <ac:grpSpMk id="18" creationId="{B8A21D08-F75C-6CB0-3725-887BD24A90C6}"/>
          </ac:grpSpMkLst>
        </pc:grpChg>
      </pc:sldChg>
      <pc:sldChg chg="modSp mod ord">
        <pc:chgData name="Marzena Tkocz" userId="83e3c1f299d4494d" providerId="LiveId" clId="{BDE0C08C-720F-4B87-A3D1-E24B41C615CC}" dt="2025-09-02T11:25:28.906" v="3182" actId="20577"/>
        <pc:sldMkLst>
          <pc:docMk/>
          <pc:sldMk cId="3968744080" sldId="2678"/>
        </pc:sldMkLst>
        <pc:spChg chg="mod">
          <ac:chgData name="Marzena Tkocz" userId="83e3c1f299d4494d" providerId="LiveId" clId="{BDE0C08C-720F-4B87-A3D1-E24B41C615CC}" dt="2025-09-02T11:25:28.906" v="3182" actId="20577"/>
          <ac:spMkLst>
            <pc:docMk/>
            <pc:sldMk cId="3968744080" sldId="2678"/>
            <ac:spMk id="3" creationId="{C2DF1CCB-6A50-7D5C-DBC4-EF60FFB642FE}"/>
          </ac:spMkLst>
        </pc:spChg>
        <pc:picChg chg="mod">
          <ac:chgData name="Marzena Tkocz" userId="83e3c1f299d4494d" providerId="LiveId" clId="{BDE0C08C-720F-4B87-A3D1-E24B41C615CC}" dt="2025-08-27T13:31:01.762" v="1175" actId="1076"/>
          <ac:picMkLst>
            <pc:docMk/>
            <pc:sldMk cId="3968744080" sldId="2678"/>
            <ac:picMk id="12" creationId="{A9AD3C5A-199C-2377-38BD-B2A9B7643C82}"/>
          </ac:picMkLst>
        </pc:picChg>
      </pc:sldChg>
      <pc:sldChg chg="del">
        <pc:chgData name="Marzena Tkocz" userId="83e3c1f299d4494d" providerId="LiveId" clId="{BDE0C08C-720F-4B87-A3D1-E24B41C615CC}" dt="2025-08-27T13:22:30.209" v="1078" actId="2696"/>
        <pc:sldMkLst>
          <pc:docMk/>
          <pc:sldMk cId="2469517308" sldId="2679"/>
        </pc:sldMkLst>
      </pc:sldChg>
      <pc:sldChg chg="del">
        <pc:chgData name="Marzena Tkocz" userId="83e3c1f299d4494d" providerId="LiveId" clId="{BDE0C08C-720F-4B87-A3D1-E24B41C615CC}" dt="2025-08-27T12:28:41.846" v="172" actId="2696"/>
        <pc:sldMkLst>
          <pc:docMk/>
          <pc:sldMk cId="238905907" sldId="2681"/>
        </pc:sldMkLst>
      </pc:sldChg>
      <pc:sldChg chg="addSp delSp modSp mod">
        <pc:chgData name="Marzena Tkocz" userId="83e3c1f299d4494d" providerId="LiveId" clId="{BDE0C08C-720F-4B87-A3D1-E24B41C615CC}" dt="2025-09-02T10:12:30.806" v="2250" actId="14100"/>
        <pc:sldMkLst>
          <pc:docMk/>
          <pc:sldMk cId="2413763564" sldId="2687"/>
        </pc:sldMkLst>
        <pc:spChg chg="mod">
          <ac:chgData name="Marzena Tkocz" userId="83e3c1f299d4494d" providerId="LiveId" clId="{BDE0C08C-720F-4B87-A3D1-E24B41C615CC}" dt="2025-08-27T13:25:08.847" v="1090" actId="13926"/>
          <ac:spMkLst>
            <pc:docMk/>
            <pc:sldMk cId="2413763564" sldId="2687"/>
            <ac:spMk id="2" creationId="{AC50FEBA-88F6-FC63-4C78-EA1046E68646}"/>
          </ac:spMkLst>
        </pc:spChg>
        <pc:spChg chg="mod">
          <ac:chgData name="Marzena Tkocz" userId="83e3c1f299d4494d" providerId="LiveId" clId="{BDE0C08C-720F-4B87-A3D1-E24B41C615CC}" dt="2025-08-27T12:55:03.019" v="605" actId="5793"/>
          <ac:spMkLst>
            <pc:docMk/>
            <pc:sldMk cId="2413763564" sldId="2687"/>
            <ac:spMk id="3" creationId="{2033EE07-B0A0-7E80-BEC4-533DAFCD487C}"/>
          </ac:spMkLst>
        </pc:spChg>
        <pc:spChg chg="add mod">
          <ac:chgData name="Marzena Tkocz" userId="83e3c1f299d4494d" providerId="LiveId" clId="{BDE0C08C-720F-4B87-A3D1-E24B41C615CC}" dt="2025-09-02T10:12:30.806" v="2250" actId="14100"/>
          <ac:spMkLst>
            <pc:docMk/>
            <pc:sldMk cId="2413763564" sldId="2687"/>
            <ac:spMk id="5" creationId="{0959908D-3D0E-7A65-631B-6B249A38AC3E}"/>
          </ac:spMkLst>
        </pc:spChg>
        <pc:spChg chg="add mod">
          <ac:chgData name="Marzena Tkocz" userId="83e3c1f299d4494d" providerId="LiveId" clId="{BDE0C08C-720F-4B87-A3D1-E24B41C615CC}" dt="2025-09-02T10:11:53.698" v="2242" actId="255"/>
          <ac:spMkLst>
            <pc:docMk/>
            <pc:sldMk cId="2413763564" sldId="2687"/>
            <ac:spMk id="12" creationId="{9A362D09-2119-C521-2D7B-2C8FC85795FE}"/>
          </ac:spMkLst>
        </pc:spChg>
        <pc:spChg chg="add mod">
          <ac:chgData name="Marzena Tkocz" userId="83e3c1f299d4494d" providerId="LiveId" clId="{BDE0C08C-720F-4B87-A3D1-E24B41C615CC}" dt="2025-09-02T10:12:01.264" v="2243" actId="255"/>
          <ac:spMkLst>
            <pc:docMk/>
            <pc:sldMk cId="2413763564" sldId="2687"/>
            <ac:spMk id="13" creationId="{2799DBC9-92CE-513A-0FC1-20AE282CC74D}"/>
          </ac:spMkLst>
        </pc:spChg>
        <pc:spChg chg="add mod">
          <ac:chgData name="Marzena Tkocz" userId="83e3c1f299d4494d" providerId="LiveId" clId="{BDE0C08C-720F-4B87-A3D1-E24B41C615CC}" dt="2025-08-27T12:56:10.449" v="626" actId="255"/>
          <ac:spMkLst>
            <pc:docMk/>
            <pc:sldMk cId="2413763564" sldId="2687"/>
            <ac:spMk id="14" creationId="{8F0A3C1B-8BF7-734D-AA67-F34A0532ECEC}"/>
          </ac:spMkLst>
        </pc:spChg>
        <pc:picChg chg="add mod">
          <ac:chgData name="Marzena Tkocz" userId="83e3c1f299d4494d" providerId="LiveId" clId="{BDE0C08C-720F-4B87-A3D1-E24B41C615CC}" dt="2025-08-27T13:25:05.126" v="1089" actId="1076"/>
          <ac:picMkLst>
            <pc:docMk/>
            <pc:sldMk cId="2413763564" sldId="2687"/>
            <ac:picMk id="15" creationId="{501899BC-839B-A6D9-C879-708CFE354916}"/>
          </ac:picMkLst>
        </pc:picChg>
        <pc:picChg chg="add del mod">
          <ac:chgData name="Marzena Tkocz" userId="83e3c1f299d4494d" providerId="LiveId" clId="{BDE0C08C-720F-4B87-A3D1-E24B41C615CC}" dt="2025-09-02T10:10:07.363" v="2160" actId="21"/>
          <ac:picMkLst>
            <pc:docMk/>
            <pc:sldMk cId="2413763564" sldId="2687"/>
            <ac:picMk id="16" creationId="{96E1CDC6-2257-994B-6EFC-3A66316A062B}"/>
          </ac:picMkLst>
        </pc:picChg>
      </pc:sldChg>
      <pc:sldChg chg="del">
        <pc:chgData name="Marzena Tkocz" userId="83e3c1f299d4494d" providerId="LiveId" clId="{BDE0C08C-720F-4B87-A3D1-E24B41C615CC}" dt="2025-08-27T12:50:56.096" v="496" actId="2696"/>
        <pc:sldMkLst>
          <pc:docMk/>
          <pc:sldMk cId="2977326466" sldId="2690"/>
        </pc:sldMkLst>
      </pc:sldChg>
      <pc:sldChg chg="del">
        <pc:chgData name="Marzena Tkocz" userId="83e3c1f299d4494d" providerId="LiveId" clId="{BDE0C08C-720F-4B87-A3D1-E24B41C615CC}" dt="2025-08-27T12:50:59.682" v="497" actId="2696"/>
        <pc:sldMkLst>
          <pc:docMk/>
          <pc:sldMk cId="303368655" sldId="2691"/>
        </pc:sldMkLst>
      </pc:sldChg>
      <pc:sldChg chg="modSp mod">
        <pc:chgData name="Marzena Tkocz" userId="83e3c1f299d4494d" providerId="LiveId" clId="{BDE0C08C-720F-4B87-A3D1-E24B41C615CC}" dt="2025-09-02T14:03:29.029" v="3317" actId="20577"/>
        <pc:sldMkLst>
          <pc:docMk/>
          <pc:sldMk cId="4091394188" sldId="2692"/>
        </pc:sldMkLst>
        <pc:spChg chg="mod">
          <ac:chgData name="Marzena Tkocz" userId="83e3c1f299d4494d" providerId="LiveId" clId="{BDE0C08C-720F-4B87-A3D1-E24B41C615CC}" dt="2025-09-02T14:03:29.029" v="3317" actId="20577"/>
          <ac:spMkLst>
            <pc:docMk/>
            <pc:sldMk cId="4091394188" sldId="2692"/>
            <ac:spMk id="3" creationId="{8FCC3F99-7CE0-61DA-2985-98AE67F7E3D0}"/>
          </ac:spMkLst>
        </pc:spChg>
        <pc:spChg chg="mod">
          <ac:chgData name="Marzena Tkocz" userId="83e3c1f299d4494d" providerId="LiveId" clId="{BDE0C08C-720F-4B87-A3D1-E24B41C615CC}" dt="2025-09-02T11:15:07.689" v="3072" actId="1076"/>
          <ac:spMkLst>
            <pc:docMk/>
            <pc:sldMk cId="4091394188" sldId="2692"/>
            <ac:spMk id="5" creationId="{59C42403-CEE5-F1C2-D1D7-DEF5E069208E}"/>
          </ac:spMkLst>
        </pc:spChg>
        <pc:spChg chg="mod">
          <ac:chgData name="Marzena Tkocz" userId="83e3c1f299d4494d" providerId="LiveId" clId="{BDE0C08C-720F-4B87-A3D1-E24B41C615CC}" dt="2025-09-02T11:15:11.308" v="3073" actId="1076"/>
          <ac:spMkLst>
            <pc:docMk/>
            <pc:sldMk cId="4091394188" sldId="2692"/>
            <ac:spMk id="10" creationId="{4694C7A5-3A33-CDAB-2340-29D7BA875367}"/>
          </ac:spMkLst>
        </pc:spChg>
        <pc:spChg chg="mod">
          <ac:chgData name="Marzena Tkocz" userId="83e3c1f299d4494d" providerId="LiveId" clId="{BDE0C08C-720F-4B87-A3D1-E24B41C615CC}" dt="2025-09-02T11:15:16.538" v="3074" actId="1076"/>
          <ac:spMkLst>
            <pc:docMk/>
            <pc:sldMk cId="4091394188" sldId="2692"/>
            <ac:spMk id="11" creationId="{A009D443-644F-4036-E928-BE53CBAE14A8}"/>
          </ac:spMkLst>
        </pc:spChg>
        <pc:spChg chg="mod">
          <ac:chgData name="Marzena Tkocz" userId="83e3c1f299d4494d" providerId="LiveId" clId="{BDE0C08C-720F-4B87-A3D1-E24B41C615CC}" dt="2025-09-02T11:15:23.282" v="3077" actId="14100"/>
          <ac:spMkLst>
            <pc:docMk/>
            <pc:sldMk cId="4091394188" sldId="2692"/>
            <ac:spMk id="12" creationId="{2EA60D5C-55A3-01EE-197C-B43B506AF8F6}"/>
          </ac:spMkLst>
        </pc:spChg>
        <pc:picChg chg="mod">
          <ac:chgData name="Marzena Tkocz" userId="83e3c1f299d4494d" providerId="LiveId" clId="{BDE0C08C-720F-4B87-A3D1-E24B41C615CC}" dt="2025-09-02T11:15:18.308" v="3075" actId="1076"/>
          <ac:picMkLst>
            <pc:docMk/>
            <pc:sldMk cId="4091394188" sldId="2692"/>
            <ac:picMk id="6" creationId="{32779F0E-A045-8DF1-D226-05587D7657AB}"/>
          </ac:picMkLst>
        </pc:picChg>
      </pc:sldChg>
      <pc:sldChg chg="del">
        <pc:chgData name="Marzena Tkocz" userId="83e3c1f299d4494d" providerId="LiveId" clId="{BDE0C08C-720F-4B87-A3D1-E24B41C615CC}" dt="2025-08-27T12:47:04.725" v="404" actId="47"/>
        <pc:sldMkLst>
          <pc:docMk/>
          <pc:sldMk cId="862389879" sldId="2693"/>
        </pc:sldMkLst>
      </pc:sldChg>
      <pc:sldChg chg="modSp mod modAnim">
        <pc:chgData name="Marzena Tkocz" userId="83e3c1f299d4494d" providerId="LiveId" clId="{BDE0C08C-720F-4B87-A3D1-E24B41C615CC}" dt="2025-09-02T14:04:14.926" v="3324" actId="5793"/>
        <pc:sldMkLst>
          <pc:docMk/>
          <pc:sldMk cId="2438358372" sldId="2694"/>
        </pc:sldMkLst>
        <pc:spChg chg="mod">
          <ac:chgData name="Marzena Tkocz" userId="83e3c1f299d4494d" providerId="LiveId" clId="{BDE0C08C-720F-4B87-A3D1-E24B41C615CC}" dt="2025-09-02T11:31:42.748" v="3281" actId="207"/>
          <ac:spMkLst>
            <pc:docMk/>
            <pc:sldMk cId="2438358372" sldId="2694"/>
            <ac:spMk id="10" creationId="{45AD4024-CAA8-83C9-2683-029D6DE5D329}"/>
          </ac:spMkLst>
        </pc:spChg>
        <pc:spChg chg="mod">
          <ac:chgData name="Marzena Tkocz" userId="83e3c1f299d4494d" providerId="LiveId" clId="{BDE0C08C-720F-4B87-A3D1-E24B41C615CC}" dt="2025-09-02T14:04:02.811" v="3321" actId="20577"/>
          <ac:spMkLst>
            <pc:docMk/>
            <pc:sldMk cId="2438358372" sldId="2694"/>
            <ac:spMk id="12" creationId="{C0C5F2BF-9427-356A-E9C4-16E55F5A11B2}"/>
          </ac:spMkLst>
        </pc:spChg>
        <pc:spChg chg="mod">
          <ac:chgData name="Marzena Tkocz" userId="83e3c1f299d4494d" providerId="LiveId" clId="{BDE0C08C-720F-4B87-A3D1-E24B41C615CC}" dt="2025-09-02T14:03:56.472" v="3320" actId="5793"/>
          <ac:spMkLst>
            <pc:docMk/>
            <pc:sldMk cId="2438358372" sldId="2694"/>
            <ac:spMk id="13" creationId="{0EAE669F-4FEF-387D-7511-E4545D8027E9}"/>
          </ac:spMkLst>
        </pc:spChg>
        <pc:spChg chg="mod">
          <ac:chgData name="Marzena Tkocz" userId="83e3c1f299d4494d" providerId="LiveId" clId="{BDE0C08C-720F-4B87-A3D1-E24B41C615CC}" dt="2025-09-02T14:03:52.927" v="3318" actId="20577"/>
          <ac:spMkLst>
            <pc:docMk/>
            <pc:sldMk cId="2438358372" sldId="2694"/>
            <ac:spMk id="14" creationId="{16C7F612-77B3-2417-AF9C-5FCD15ACC715}"/>
          </ac:spMkLst>
        </pc:spChg>
        <pc:spChg chg="mod">
          <ac:chgData name="Marzena Tkocz" userId="83e3c1f299d4494d" providerId="LiveId" clId="{BDE0C08C-720F-4B87-A3D1-E24B41C615CC}" dt="2025-09-02T14:04:14.926" v="3324" actId="5793"/>
          <ac:spMkLst>
            <pc:docMk/>
            <pc:sldMk cId="2438358372" sldId="2694"/>
            <ac:spMk id="16" creationId="{0E0467B8-DC3A-1F6C-C653-03DE626C8959}"/>
          </ac:spMkLst>
        </pc:spChg>
        <pc:spChg chg="mod">
          <ac:chgData name="Marzena Tkocz" userId="83e3c1f299d4494d" providerId="LiveId" clId="{BDE0C08C-720F-4B87-A3D1-E24B41C615CC}" dt="2025-09-02T14:04:10.665" v="3322" actId="20577"/>
          <ac:spMkLst>
            <pc:docMk/>
            <pc:sldMk cId="2438358372" sldId="2694"/>
            <ac:spMk id="17" creationId="{6CF3B39B-F6D7-96D9-8D6E-8C410834DAF5}"/>
          </ac:spMkLst>
        </pc:spChg>
      </pc:sldChg>
      <pc:sldChg chg="addSp delSp modSp mod delAnim">
        <pc:chgData name="Marzena Tkocz" userId="83e3c1f299d4494d" providerId="LiveId" clId="{BDE0C08C-720F-4B87-A3D1-E24B41C615CC}" dt="2025-09-02T14:05:48.673" v="3341" actId="20577"/>
        <pc:sldMkLst>
          <pc:docMk/>
          <pc:sldMk cId="1374464779" sldId="2695"/>
        </pc:sldMkLst>
        <pc:spChg chg="add mod">
          <ac:chgData name="Marzena Tkocz" userId="83e3c1f299d4494d" providerId="LiveId" clId="{BDE0C08C-720F-4B87-A3D1-E24B41C615CC}" dt="2025-09-02T14:05:22.343" v="3338" actId="14100"/>
          <ac:spMkLst>
            <pc:docMk/>
            <pc:sldMk cId="1374464779" sldId="2695"/>
            <ac:spMk id="3" creationId="{DB9BFDB7-1D6F-B782-76E2-E188360A1655}"/>
          </ac:spMkLst>
        </pc:spChg>
        <pc:spChg chg="mod">
          <ac:chgData name="Marzena Tkocz" userId="83e3c1f299d4494d" providerId="LiveId" clId="{BDE0C08C-720F-4B87-A3D1-E24B41C615CC}" dt="2025-09-02T14:05:44.248" v="3340" actId="20577"/>
          <ac:spMkLst>
            <pc:docMk/>
            <pc:sldMk cId="1374464779" sldId="2695"/>
            <ac:spMk id="6" creationId="{4CCAC021-9E62-E2E9-03A4-02BA7CC21C7F}"/>
          </ac:spMkLst>
        </pc:spChg>
        <pc:spChg chg="mod">
          <ac:chgData name="Marzena Tkocz" userId="83e3c1f299d4494d" providerId="LiveId" clId="{BDE0C08C-720F-4B87-A3D1-E24B41C615CC}" dt="2025-09-02T14:05:27.742" v="3339" actId="14100"/>
          <ac:spMkLst>
            <pc:docMk/>
            <pc:sldMk cId="1374464779" sldId="2695"/>
            <ac:spMk id="8" creationId="{21508097-AD93-F4B7-C5B8-579A8022AE3A}"/>
          </ac:spMkLst>
        </pc:spChg>
        <pc:spChg chg="mod">
          <ac:chgData name="Marzena Tkocz" userId="83e3c1f299d4494d" providerId="LiveId" clId="{BDE0C08C-720F-4B87-A3D1-E24B41C615CC}" dt="2025-09-02T14:05:48.673" v="3341" actId="20577"/>
          <ac:spMkLst>
            <pc:docMk/>
            <pc:sldMk cId="1374464779" sldId="2695"/>
            <ac:spMk id="9" creationId="{B9DB347B-B42A-7247-02CC-35268BDA4C7E}"/>
          </ac:spMkLst>
        </pc:spChg>
        <pc:spChg chg="topLvl">
          <ac:chgData name="Marzena Tkocz" userId="83e3c1f299d4494d" providerId="LiveId" clId="{BDE0C08C-720F-4B87-A3D1-E24B41C615CC}" dt="2025-09-02T14:04:41.096" v="3325" actId="21"/>
          <ac:spMkLst>
            <pc:docMk/>
            <pc:sldMk cId="1374464779" sldId="2695"/>
            <ac:spMk id="10" creationId="{FE7009D6-99EF-6F6E-BEF2-1D9F7D94D359}"/>
          </ac:spMkLst>
        </pc:spChg>
        <pc:grpChg chg="del">
          <ac:chgData name="Marzena Tkocz" userId="83e3c1f299d4494d" providerId="LiveId" clId="{BDE0C08C-720F-4B87-A3D1-E24B41C615CC}" dt="2025-09-02T14:04:41.096" v="3325" actId="21"/>
          <ac:grpSpMkLst>
            <pc:docMk/>
            <pc:sldMk cId="1374464779" sldId="2695"/>
            <ac:grpSpMk id="18" creationId="{BEA1CE68-FADE-FC15-E2FC-259A31883A66}"/>
          </ac:grpSpMkLst>
        </pc:grpChg>
        <pc:grpChg chg="mod">
          <ac:chgData name="Marzena Tkocz" userId="83e3c1f299d4494d" providerId="LiveId" clId="{BDE0C08C-720F-4B87-A3D1-E24B41C615CC}" dt="2025-09-02T14:05:14.311" v="3337" actId="1076"/>
          <ac:grpSpMkLst>
            <pc:docMk/>
            <pc:sldMk cId="1374464779" sldId="2695"/>
            <ac:grpSpMk id="19" creationId="{983FC152-79A9-0C1E-6781-96D4B2633A86}"/>
          </ac:grpSpMkLst>
        </pc:grpChg>
        <pc:picChg chg="del topLvl">
          <ac:chgData name="Marzena Tkocz" userId="83e3c1f299d4494d" providerId="LiveId" clId="{BDE0C08C-720F-4B87-A3D1-E24B41C615CC}" dt="2025-09-02T14:04:41.096" v="3325" actId="21"/>
          <ac:picMkLst>
            <pc:docMk/>
            <pc:sldMk cId="1374464779" sldId="2695"/>
            <ac:picMk id="11" creationId="{79795C04-7190-79CE-ECBF-3BDD22FFC985}"/>
          </ac:picMkLst>
        </pc:picChg>
      </pc:sldChg>
      <pc:sldChg chg="modSp mod modAnim">
        <pc:chgData name="Marzena Tkocz" userId="83e3c1f299d4494d" providerId="LiveId" clId="{BDE0C08C-720F-4B87-A3D1-E24B41C615CC}" dt="2025-09-02T11:31:31.063" v="3280" actId="207"/>
        <pc:sldMkLst>
          <pc:docMk/>
          <pc:sldMk cId="1454513746" sldId="2696"/>
        </pc:sldMkLst>
        <pc:spChg chg="mod">
          <ac:chgData name="Marzena Tkocz" userId="83e3c1f299d4494d" providerId="LiveId" clId="{BDE0C08C-720F-4B87-A3D1-E24B41C615CC}" dt="2025-09-02T11:31:31.063" v="3280" actId="207"/>
          <ac:spMkLst>
            <pc:docMk/>
            <pc:sldMk cId="1454513746" sldId="2696"/>
            <ac:spMk id="5" creationId="{F424B039-708C-7833-BB74-0BE4566CF1EF}"/>
          </ac:spMkLst>
        </pc:spChg>
        <pc:spChg chg="mod">
          <ac:chgData name="Marzena Tkocz" userId="83e3c1f299d4494d" providerId="LiveId" clId="{BDE0C08C-720F-4B87-A3D1-E24B41C615CC}" dt="2025-09-02T11:19:22.455" v="3103" actId="1076"/>
          <ac:spMkLst>
            <pc:docMk/>
            <pc:sldMk cId="1454513746" sldId="2696"/>
            <ac:spMk id="7" creationId="{9E25F4EA-9B93-41E8-4C1F-B0528F0FEC27}"/>
          </ac:spMkLst>
        </pc:spChg>
        <pc:spChg chg="mod">
          <ac:chgData name="Marzena Tkocz" userId="83e3c1f299d4494d" providerId="LiveId" clId="{BDE0C08C-720F-4B87-A3D1-E24B41C615CC}" dt="2025-09-02T11:20:17.399" v="3112" actId="14100"/>
          <ac:spMkLst>
            <pc:docMk/>
            <pc:sldMk cId="1454513746" sldId="2696"/>
            <ac:spMk id="8" creationId="{BAE9E5EA-73C2-86E3-0632-DB11DFEB24DF}"/>
          </ac:spMkLst>
        </pc:spChg>
        <pc:spChg chg="mod">
          <ac:chgData name="Marzena Tkocz" userId="83e3c1f299d4494d" providerId="LiveId" clId="{BDE0C08C-720F-4B87-A3D1-E24B41C615CC}" dt="2025-09-02T11:17:26.875" v="3088" actId="1076"/>
          <ac:spMkLst>
            <pc:docMk/>
            <pc:sldMk cId="1454513746" sldId="2696"/>
            <ac:spMk id="9" creationId="{B2BD3D71-CFEA-FA65-3BE0-5CFB8B721563}"/>
          </ac:spMkLst>
        </pc:spChg>
        <pc:spChg chg="mod">
          <ac:chgData name="Marzena Tkocz" userId="83e3c1f299d4494d" providerId="LiveId" clId="{BDE0C08C-720F-4B87-A3D1-E24B41C615CC}" dt="2025-09-02T11:17:33.984" v="3090" actId="14100"/>
          <ac:spMkLst>
            <pc:docMk/>
            <pc:sldMk cId="1454513746" sldId="2696"/>
            <ac:spMk id="10" creationId="{7A07CFA4-8DE0-6BEB-E8FA-722BC6C15EB5}"/>
          </ac:spMkLst>
        </pc:spChg>
        <pc:spChg chg="mod">
          <ac:chgData name="Marzena Tkocz" userId="83e3c1f299d4494d" providerId="LiveId" clId="{BDE0C08C-720F-4B87-A3D1-E24B41C615CC}" dt="2025-09-02T11:18:48.506" v="3099" actId="14100"/>
          <ac:spMkLst>
            <pc:docMk/>
            <pc:sldMk cId="1454513746" sldId="2696"/>
            <ac:spMk id="11" creationId="{A419459F-B848-4681-CD46-F77D530391BA}"/>
          </ac:spMkLst>
        </pc:spChg>
        <pc:spChg chg="mod">
          <ac:chgData name="Marzena Tkocz" userId="83e3c1f299d4494d" providerId="LiveId" clId="{BDE0C08C-720F-4B87-A3D1-E24B41C615CC}" dt="2025-09-02T11:19:01.008" v="3102" actId="14100"/>
          <ac:spMkLst>
            <pc:docMk/>
            <pc:sldMk cId="1454513746" sldId="2696"/>
            <ac:spMk id="12" creationId="{84E9C94A-1060-6EB8-D189-6A62B114F840}"/>
          </ac:spMkLst>
        </pc:spChg>
        <pc:spChg chg="mod">
          <ac:chgData name="Marzena Tkocz" userId="83e3c1f299d4494d" providerId="LiveId" clId="{BDE0C08C-720F-4B87-A3D1-E24B41C615CC}" dt="2025-09-02T11:18:26.874" v="3098" actId="14100"/>
          <ac:spMkLst>
            <pc:docMk/>
            <pc:sldMk cId="1454513746" sldId="2696"/>
            <ac:spMk id="13" creationId="{CFE49024-10B6-D527-075A-3FBD4E4D9F6C}"/>
          </ac:spMkLst>
        </pc:spChg>
        <pc:spChg chg="mod">
          <ac:chgData name="Marzena Tkocz" userId="83e3c1f299d4494d" providerId="LiveId" clId="{BDE0C08C-720F-4B87-A3D1-E24B41C615CC}" dt="2025-09-02T11:18:56.344" v="3101" actId="14100"/>
          <ac:spMkLst>
            <pc:docMk/>
            <pc:sldMk cId="1454513746" sldId="2696"/>
            <ac:spMk id="14" creationId="{B48DE858-ACDE-DAC0-9850-EC23CCF81BEB}"/>
          </ac:spMkLst>
        </pc:spChg>
        <pc:spChg chg="mod">
          <ac:chgData name="Marzena Tkocz" userId="83e3c1f299d4494d" providerId="LiveId" clId="{BDE0C08C-720F-4B87-A3D1-E24B41C615CC}" dt="2025-09-02T11:20:19.280" v="3113" actId="1076"/>
          <ac:spMkLst>
            <pc:docMk/>
            <pc:sldMk cId="1454513746" sldId="2696"/>
            <ac:spMk id="15" creationId="{F6A336DE-B00D-4DF2-E9F2-E808CB9E5E08}"/>
          </ac:spMkLst>
        </pc:spChg>
        <pc:spChg chg="mod">
          <ac:chgData name="Marzena Tkocz" userId="83e3c1f299d4494d" providerId="LiveId" clId="{BDE0C08C-720F-4B87-A3D1-E24B41C615CC}" dt="2025-09-02T11:20:23.209" v="3114" actId="1076"/>
          <ac:spMkLst>
            <pc:docMk/>
            <pc:sldMk cId="1454513746" sldId="2696"/>
            <ac:spMk id="16" creationId="{52BD63A9-0A77-EF9D-35F6-24455ADCC113}"/>
          </ac:spMkLst>
        </pc:spChg>
        <pc:spChg chg="mod">
          <ac:chgData name="Marzena Tkocz" userId="83e3c1f299d4494d" providerId="LiveId" clId="{BDE0C08C-720F-4B87-A3D1-E24B41C615CC}" dt="2025-09-02T11:20:36.617" v="3115" actId="1076"/>
          <ac:spMkLst>
            <pc:docMk/>
            <pc:sldMk cId="1454513746" sldId="2696"/>
            <ac:spMk id="17" creationId="{2E20BF44-8789-FA56-68F3-C75D2284F221}"/>
          </ac:spMkLst>
        </pc:spChg>
        <pc:spChg chg="mod">
          <ac:chgData name="Marzena Tkocz" userId="83e3c1f299d4494d" providerId="LiveId" clId="{BDE0C08C-720F-4B87-A3D1-E24B41C615CC}" dt="2025-09-02T11:18:10.124" v="3097" actId="14100"/>
          <ac:spMkLst>
            <pc:docMk/>
            <pc:sldMk cId="1454513746" sldId="2696"/>
            <ac:spMk id="18" creationId="{FFD04790-7BFB-54A7-6698-BE2FC9F0ED25}"/>
          </ac:spMkLst>
        </pc:spChg>
      </pc:sldChg>
      <pc:sldChg chg="modSp mod">
        <pc:chgData name="Marzena Tkocz" userId="83e3c1f299d4494d" providerId="LiveId" clId="{BDE0C08C-720F-4B87-A3D1-E24B41C615CC}" dt="2025-09-02T11:31:21.232" v="3279" actId="207"/>
        <pc:sldMkLst>
          <pc:docMk/>
          <pc:sldMk cId="3942520261" sldId="2697"/>
        </pc:sldMkLst>
        <pc:spChg chg="mod">
          <ac:chgData name="Marzena Tkocz" userId="83e3c1f299d4494d" providerId="LiveId" clId="{BDE0C08C-720F-4B87-A3D1-E24B41C615CC}" dt="2025-09-02T11:31:21.232" v="3279" actId="207"/>
          <ac:spMkLst>
            <pc:docMk/>
            <pc:sldMk cId="3942520261" sldId="2697"/>
            <ac:spMk id="5" creationId="{31CE846D-0C47-19D5-BE39-CD6FF1251567}"/>
          </ac:spMkLst>
        </pc:spChg>
        <pc:spChg chg="mod">
          <ac:chgData name="Marzena Tkocz" userId="83e3c1f299d4494d" providerId="LiveId" clId="{BDE0C08C-720F-4B87-A3D1-E24B41C615CC}" dt="2025-08-27T13:20:37.804" v="1063" actId="1076"/>
          <ac:spMkLst>
            <pc:docMk/>
            <pc:sldMk cId="3942520261" sldId="2697"/>
            <ac:spMk id="9" creationId="{22C94AC4-6B8E-03FC-0A21-B94497DEFDF9}"/>
          </ac:spMkLst>
        </pc:spChg>
        <pc:spChg chg="mod">
          <ac:chgData name="Marzena Tkocz" userId="83e3c1f299d4494d" providerId="LiveId" clId="{BDE0C08C-720F-4B87-A3D1-E24B41C615CC}" dt="2025-08-27T13:20:39.371" v="1064" actId="1076"/>
          <ac:spMkLst>
            <pc:docMk/>
            <pc:sldMk cId="3942520261" sldId="2697"/>
            <ac:spMk id="11" creationId="{BD8D5AE7-6982-6178-EF22-D264350C3C24}"/>
          </ac:spMkLst>
        </pc:spChg>
        <pc:spChg chg="mod">
          <ac:chgData name="Marzena Tkocz" userId="83e3c1f299d4494d" providerId="LiveId" clId="{BDE0C08C-720F-4B87-A3D1-E24B41C615CC}" dt="2025-08-27T13:20:41.476" v="1065" actId="1076"/>
          <ac:spMkLst>
            <pc:docMk/>
            <pc:sldMk cId="3942520261" sldId="2697"/>
            <ac:spMk id="13" creationId="{BC8E01F2-A608-7954-5D27-DC979C7D6498}"/>
          </ac:spMkLst>
        </pc:spChg>
        <pc:spChg chg="mod">
          <ac:chgData name="Marzena Tkocz" userId="83e3c1f299d4494d" providerId="LiveId" clId="{BDE0C08C-720F-4B87-A3D1-E24B41C615CC}" dt="2025-08-27T13:20:45.781" v="1066" actId="1076"/>
          <ac:spMkLst>
            <pc:docMk/>
            <pc:sldMk cId="3942520261" sldId="2697"/>
            <ac:spMk id="14" creationId="{75E66603-D30E-B20D-25F5-3D4A8131CD4B}"/>
          </ac:spMkLst>
        </pc:spChg>
        <pc:picChg chg="mod">
          <ac:chgData name="Marzena Tkocz" userId="83e3c1f299d4494d" providerId="LiveId" clId="{BDE0C08C-720F-4B87-A3D1-E24B41C615CC}" dt="2025-08-27T13:20:48.615" v="1067" actId="1076"/>
          <ac:picMkLst>
            <pc:docMk/>
            <pc:sldMk cId="3942520261" sldId="2697"/>
            <ac:picMk id="3" creationId="{71347E77-6E8A-7CE1-6BD7-DCEAE7E0640C}"/>
          </ac:picMkLst>
        </pc:picChg>
        <pc:picChg chg="mod">
          <ac:chgData name="Marzena Tkocz" userId="83e3c1f299d4494d" providerId="LiveId" clId="{BDE0C08C-720F-4B87-A3D1-E24B41C615CC}" dt="2025-08-27T13:20:32.899" v="1062" actId="1076"/>
          <ac:picMkLst>
            <pc:docMk/>
            <pc:sldMk cId="3942520261" sldId="2697"/>
            <ac:picMk id="21" creationId="{4E214F79-440A-5949-3704-E40B51B117EC}"/>
          </ac:picMkLst>
        </pc:picChg>
      </pc:sldChg>
      <pc:sldChg chg="modSp mod">
        <pc:chgData name="Marzena Tkocz" userId="83e3c1f299d4494d" providerId="LiveId" clId="{BDE0C08C-720F-4B87-A3D1-E24B41C615CC}" dt="2025-09-02T14:02:59.056" v="3316" actId="20577"/>
        <pc:sldMkLst>
          <pc:docMk/>
          <pc:sldMk cId="1491047072" sldId="2698"/>
        </pc:sldMkLst>
        <pc:spChg chg="mod">
          <ac:chgData name="Marzena Tkocz" userId="83e3c1f299d4494d" providerId="LiveId" clId="{BDE0C08C-720F-4B87-A3D1-E24B41C615CC}" dt="2025-09-02T11:11:41.984" v="3013" actId="20577"/>
          <ac:spMkLst>
            <pc:docMk/>
            <pc:sldMk cId="1491047072" sldId="2698"/>
            <ac:spMk id="7" creationId="{5979D5D9-99EE-0329-896E-7784072B7F76}"/>
          </ac:spMkLst>
        </pc:spChg>
        <pc:spChg chg="mod">
          <ac:chgData name="Marzena Tkocz" userId="83e3c1f299d4494d" providerId="LiveId" clId="{BDE0C08C-720F-4B87-A3D1-E24B41C615CC}" dt="2025-09-02T14:02:59.056" v="3316" actId="20577"/>
          <ac:spMkLst>
            <pc:docMk/>
            <pc:sldMk cId="1491047072" sldId="2698"/>
            <ac:spMk id="8" creationId="{790A2DF4-2155-AC51-6DF2-CDF8A28984CE}"/>
          </ac:spMkLst>
        </pc:spChg>
        <pc:spChg chg="mod">
          <ac:chgData name="Marzena Tkocz" userId="83e3c1f299d4494d" providerId="LiveId" clId="{BDE0C08C-720F-4B87-A3D1-E24B41C615CC}" dt="2025-09-02T11:12:02.885" v="3019" actId="20577"/>
          <ac:spMkLst>
            <pc:docMk/>
            <pc:sldMk cId="1491047072" sldId="2698"/>
            <ac:spMk id="11" creationId="{E0D87466-A01C-53DE-6802-21D744057D25}"/>
          </ac:spMkLst>
        </pc:spChg>
        <pc:spChg chg="mod">
          <ac:chgData name="Marzena Tkocz" userId="83e3c1f299d4494d" providerId="LiveId" clId="{BDE0C08C-720F-4B87-A3D1-E24B41C615CC}" dt="2025-09-02T11:12:29.697" v="3036" actId="20577"/>
          <ac:spMkLst>
            <pc:docMk/>
            <pc:sldMk cId="1491047072" sldId="2698"/>
            <ac:spMk id="12" creationId="{52ECC095-5DF6-947A-64D3-5E13B52532CA}"/>
          </ac:spMkLst>
        </pc:spChg>
        <pc:spChg chg="mod">
          <ac:chgData name="Marzena Tkocz" userId="83e3c1f299d4494d" providerId="LiveId" clId="{BDE0C08C-720F-4B87-A3D1-E24B41C615CC}" dt="2025-09-02T14:02:54.118" v="3315" actId="20577"/>
          <ac:spMkLst>
            <pc:docMk/>
            <pc:sldMk cId="1491047072" sldId="2698"/>
            <ac:spMk id="13" creationId="{B60D72E7-AB24-CC71-A91B-309B00751655}"/>
          </ac:spMkLst>
        </pc:spChg>
      </pc:sldChg>
      <pc:sldChg chg="modSp mod">
        <pc:chgData name="Marzena Tkocz" userId="83e3c1f299d4494d" providerId="LiveId" clId="{BDE0C08C-720F-4B87-A3D1-E24B41C615CC}" dt="2025-09-02T11:10:57.627" v="3007" actId="20577"/>
        <pc:sldMkLst>
          <pc:docMk/>
          <pc:sldMk cId="3429331427" sldId="2699"/>
        </pc:sldMkLst>
        <pc:spChg chg="mod">
          <ac:chgData name="Marzena Tkocz" userId="83e3c1f299d4494d" providerId="LiveId" clId="{BDE0C08C-720F-4B87-A3D1-E24B41C615CC}" dt="2025-09-02T11:10:14.322" v="2997" actId="255"/>
          <ac:spMkLst>
            <pc:docMk/>
            <pc:sldMk cId="3429331427" sldId="2699"/>
            <ac:spMk id="6" creationId="{D8934C18-4C14-EA11-7107-8F27F84E1C6D}"/>
          </ac:spMkLst>
        </pc:spChg>
        <pc:spChg chg="mod">
          <ac:chgData name="Marzena Tkocz" userId="83e3c1f299d4494d" providerId="LiveId" clId="{BDE0C08C-720F-4B87-A3D1-E24B41C615CC}" dt="2025-09-02T11:10:23.237" v="2999" actId="255"/>
          <ac:spMkLst>
            <pc:docMk/>
            <pc:sldMk cId="3429331427" sldId="2699"/>
            <ac:spMk id="8" creationId="{1319F4BF-BE35-2513-AE35-A04652170EEE}"/>
          </ac:spMkLst>
        </pc:spChg>
        <pc:spChg chg="mod">
          <ac:chgData name="Marzena Tkocz" userId="83e3c1f299d4494d" providerId="LiveId" clId="{BDE0C08C-720F-4B87-A3D1-E24B41C615CC}" dt="2025-09-02T11:10:31.561" v="3001" actId="255"/>
          <ac:spMkLst>
            <pc:docMk/>
            <pc:sldMk cId="3429331427" sldId="2699"/>
            <ac:spMk id="10" creationId="{9F7180AB-F7C0-EE12-C9B3-D9676D5F2C68}"/>
          </ac:spMkLst>
        </pc:spChg>
        <pc:spChg chg="mod">
          <ac:chgData name="Marzena Tkocz" userId="83e3c1f299d4494d" providerId="LiveId" clId="{BDE0C08C-720F-4B87-A3D1-E24B41C615CC}" dt="2025-09-02T11:10:57.627" v="3007" actId="20577"/>
          <ac:spMkLst>
            <pc:docMk/>
            <pc:sldMk cId="3429331427" sldId="2699"/>
            <ac:spMk id="13" creationId="{986AE166-095A-84E2-7D16-EBB50B0D036B}"/>
          </ac:spMkLst>
        </pc:spChg>
      </pc:sldChg>
      <pc:sldChg chg="modSp add mod">
        <pc:chgData name="Marzena Tkocz" userId="83e3c1f299d4494d" providerId="LiveId" clId="{BDE0C08C-720F-4B87-A3D1-E24B41C615CC}" dt="2025-08-27T13:15:38.444" v="1037" actId="207"/>
        <pc:sldMkLst>
          <pc:docMk/>
          <pc:sldMk cId="2507298608" sldId="2700"/>
        </pc:sldMkLst>
        <pc:spChg chg="mod">
          <ac:chgData name="Marzena Tkocz" userId="83e3c1f299d4494d" providerId="LiveId" clId="{BDE0C08C-720F-4B87-A3D1-E24B41C615CC}" dt="2025-08-27T13:15:38.444" v="1037" actId="207"/>
          <ac:spMkLst>
            <pc:docMk/>
            <pc:sldMk cId="2507298608" sldId="2700"/>
            <ac:spMk id="14" creationId="{06086A84-D10F-CC6B-0986-0A2F1A47FC05}"/>
          </ac:spMkLst>
        </pc:spChg>
      </pc:sldChg>
      <pc:sldChg chg="addSp modSp new mod">
        <pc:chgData name="Marzena Tkocz" userId="83e3c1f299d4494d" providerId="LiveId" clId="{BDE0C08C-720F-4B87-A3D1-E24B41C615CC}" dt="2025-09-02T13:58:45.368" v="3299" actId="20577"/>
        <pc:sldMkLst>
          <pc:docMk/>
          <pc:sldMk cId="2450403438" sldId="2701"/>
        </pc:sldMkLst>
        <pc:spChg chg="mod">
          <ac:chgData name="Marzena Tkocz" userId="83e3c1f299d4494d" providerId="LiveId" clId="{BDE0C08C-720F-4B87-A3D1-E24B41C615CC}" dt="2025-08-27T13:11:55.654" v="915" actId="14100"/>
          <ac:spMkLst>
            <pc:docMk/>
            <pc:sldMk cId="2450403438" sldId="2701"/>
            <ac:spMk id="2" creationId="{200EB0EE-9443-C781-32D2-321E190244CF}"/>
          </ac:spMkLst>
        </pc:spChg>
        <pc:spChg chg="mod">
          <ac:chgData name="Marzena Tkocz" userId="83e3c1f299d4494d" providerId="LiveId" clId="{BDE0C08C-720F-4B87-A3D1-E24B41C615CC}" dt="2025-08-27T13:12:31.854" v="927" actId="21"/>
          <ac:spMkLst>
            <pc:docMk/>
            <pc:sldMk cId="2450403438" sldId="2701"/>
            <ac:spMk id="3" creationId="{755525CE-2CFA-BC3F-92EB-07791AC8742C}"/>
          </ac:spMkLst>
        </pc:spChg>
        <pc:spChg chg="add mod">
          <ac:chgData name="Marzena Tkocz" userId="83e3c1f299d4494d" providerId="LiveId" clId="{BDE0C08C-720F-4B87-A3D1-E24B41C615CC}" dt="2025-09-02T13:58:45.368" v="3299" actId="20577"/>
          <ac:spMkLst>
            <pc:docMk/>
            <pc:sldMk cId="2450403438" sldId="2701"/>
            <ac:spMk id="5" creationId="{8E5FCD50-EA5C-9E9F-4E3F-EA2920D79078}"/>
          </ac:spMkLst>
        </pc:spChg>
        <pc:picChg chg="add mod">
          <ac:chgData name="Marzena Tkocz" userId="83e3c1f299d4494d" providerId="LiveId" clId="{BDE0C08C-720F-4B87-A3D1-E24B41C615CC}" dt="2025-08-29T13:18:38.890" v="1628" actId="1076"/>
          <ac:picMkLst>
            <pc:docMk/>
            <pc:sldMk cId="2450403438" sldId="2701"/>
            <ac:picMk id="6" creationId="{77AE9CDA-937F-2F8D-7EAB-4E97889EF330}"/>
          </ac:picMkLst>
        </pc:picChg>
        <pc:picChg chg="add mod">
          <ac:chgData name="Marzena Tkocz" userId="83e3c1f299d4494d" providerId="LiveId" clId="{BDE0C08C-720F-4B87-A3D1-E24B41C615CC}" dt="2025-09-02T10:42:38.062" v="2349" actId="1076"/>
          <ac:picMkLst>
            <pc:docMk/>
            <pc:sldMk cId="2450403438" sldId="2701"/>
            <ac:picMk id="7" creationId="{38252FD6-1932-D79A-C4D8-7712D8CBA8E5}"/>
          </ac:picMkLst>
        </pc:picChg>
      </pc:sldChg>
      <pc:sldChg chg="add del">
        <pc:chgData name="Marzena Tkocz" userId="83e3c1f299d4494d" providerId="LiveId" clId="{BDE0C08C-720F-4B87-A3D1-E24B41C615CC}" dt="2025-08-29T13:11:42.085" v="1427"/>
        <pc:sldMkLst>
          <pc:docMk/>
          <pc:sldMk cId="1895848656" sldId="2702"/>
        </pc:sldMkLst>
      </pc:sldChg>
      <pc:sldChg chg="modSp add mod">
        <pc:chgData name="Marzena Tkocz" userId="83e3c1f299d4494d" providerId="LiveId" clId="{BDE0C08C-720F-4B87-A3D1-E24B41C615CC}" dt="2025-09-02T14:07:33.132" v="3347" actId="20577"/>
        <pc:sldMkLst>
          <pc:docMk/>
          <pc:sldMk cId="2458764839" sldId="2702"/>
        </pc:sldMkLst>
        <pc:spChg chg="mod">
          <ac:chgData name="Marzena Tkocz" userId="83e3c1f299d4494d" providerId="LiveId" clId="{BDE0C08C-720F-4B87-A3D1-E24B41C615CC}" dt="2025-09-02T14:07:33.132" v="3347" actId="20577"/>
          <ac:spMkLst>
            <pc:docMk/>
            <pc:sldMk cId="2458764839" sldId="2702"/>
            <ac:spMk id="3" creationId="{770F7573-1574-889A-4DF6-D942F4C50720}"/>
          </ac:spMkLst>
        </pc:spChg>
      </pc:sldChg>
      <pc:sldChg chg="del">
        <pc:chgData name="Marzena Tkocz" userId="83e3c1f299d4494d" providerId="LiveId" clId="{BDE0C08C-720F-4B87-A3D1-E24B41C615CC}" dt="2025-08-27T12:28:51.706" v="175" actId="2696"/>
        <pc:sldMkLst>
          <pc:docMk/>
          <pc:sldMk cId="826142818" sldId="2758"/>
        </pc:sldMkLst>
      </pc:sldChg>
      <pc:sldChg chg="del">
        <pc:chgData name="Marzena Tkocz" userId="83e3c1f299d4494d" providerId="LiveId" clId="{BDE0C08C-720F-4B87-A3D1-E24B41C615CC}" dt="2025-08-27T12:28:32.218" v="170" actId="2696"/>
        <pc:sldMkLst>
          <pc:docMk/>
          <pc:sldMk cId="3093040025" sldId="2759"/>
        </pc:sldMkLst>
      </pc:sldChg>
      <pc:sldChg chg="del">
        <pc:chgData name="Marzena Tkocz" userId="83e3c1f299d4494d" providerId="LiveId" clId="{BDE0C08C-720F-4B87-A3D1-E24B41C615CC}" dt="2025-08-27T12:28:37.490" v="171" actId="2696"/>
        <pc:sldMkLst>
          <pc:docMk/>
          <pc:sldMk cId="1315722245" sldId="2760"/>
        </pc:sldMkLst>
      </pc:sldChg>
      <pc:sldMasterChg chg="del delSldLayout">
        <pc:chgData name="Marzena Tkocz" userId="83e3c1f299d4494d" providerId="LiveId" clId="{BDE0C08C-720F-4B87-A3D1-E24B41C615CC}" dt="2025-08-27T12:29:14.390" v="176" actId="2696"/>
        <pc:sldMasterMkLst>
          <pc:docMk/>
          <pc:sldMasterMk cId="454870138" sldId="2147483813"/>
        </pc:sldMasterMkLst>
        <pc:sldLayoutChg chg="del">
          <pc:chgData name="Marzena Tkocz" userId="83e3c1f299d4494d" providerId="LiveId" clId="{BDE0C08C-720F-4B87-A3D1-E24B41C615CC}" dt="2025-08-27T12:29:14.390" v="176" actId="2696"/>
          <pc:sldLayoutMkLst>
            <pc:docMk/>
            <pc:sldMasterMk cId="454870138" sldId="2147483813"/>
            <pc:sldLayoutMk cId="253110689" sldId="2147483814"/>
          </pc:sldLayoutMkLst>
        </pc:sldLayoutChg>
        <pc:sldLayoutChg chg="del">
          <pc:chgData name="Marzena Tkocz" userId="83e3c1f299d4494d" providerId="LiveId" clId="{BDE0C08C-720F-4B87-A3D1-E24B41C615CC}" dt="2025-08-27T12:29:14.390" v="176" actId="2696"/>
          <pc:sldLayoutMkLst>
            <pc:docMk/>
            <pc:sldMasterMk cId="454870138" sldId="2147483813"/>
            <pc:sldLayoutMk cId="2698884302" sldId="2147483815"/>
          </pc:sldLayoutMkLst>
        </pc:sldLayoutChg>
        <pc:sldLayoutChg chg="del">
          <pc:chgData name="Marzena Tkocz" userId="83e3c1f299d4494d" providerId="LiveId" clId="{BDE0C08C-720F-4B87-A3D1-E24B41C615CC}" dt="2025-08-27T12:29:14.390" v="176" actId="2696"/>
          <pc:sldLayoutMkLst>
            <pc:docMk/>
            <pc:sldMasterMk cId="454870138" sldId="2147483813"/>
            <pc:sldLayoutMk cId="2957267721" sldId="2147483816"/>
          </pc:sldLayoutMkLst>
        </pc:sldLayoutChg>
        <pc:sldLayoutChg chg="del">
          <pc:chgData name="Marzena Tkocz" userId="83e3c1f299d4494d" providerId="LiveId" clId="{BDE0C08C-720F-4B87-A3D1-E24B41C615CC}" dt="2025-08-27T12:29:14.390" v="176" actId="2696"/>
          <pc:sldLayoutMkLst>
            <pc:docMk/>
            <pc:sldMasterMk cId="454870138" sldId="2147483813"/>
            <pc:sldLayoutMk cId="654712169" sldId="2147483817"/>
          </pc:sldLayoutMkLst>
        </pc:sldLayoutChg>
        <pc:sldLayoutChg chg="del">
          <pc:chgData name="Marzena Tkocz" userId="83e3c1f299d4494d" providerId="LiveId" clId="{BDE0C08C-720F-4B87-A3D1-E24B41C615CC}" dt="2025-08-27T12:29:14.390" v="176" actId="2696"/>
          <pc:sldLayoutMkLst>
            <pc:docMk/>
            <pc:sldMasterMk cId="454870138" sldId="2147483813"/>
            <pc:sldLayoutMk cId="21445545" sldId="2147483818"/>
          </pc:sldLayoutMkLst>
        </pc:sldLayoutChg>
        <pc:sldLayoutChg chg="del">
          <pc:chgData name="Marzena Tkocz" userId="83e3c1f299d4494d" providerId="LiveId" clId="{BDE0C08C-720F-4B87-A3D1-E24B41C615CC}" dt="2025-08-27T12:29:14.390" v="176" actId="2696"/>
          <pc:sldLayoutMkLst>
            <pc:docMk/>
            <pc:sldMasterMk cId="454870138" sldId="2147483813"/>
            <pc:sldLayoutMk cId="1026863118" sldId="2147483819"/>
          </pc:sldLayoutMkLst>
        </pc:sldLayoutChg>
        <pc:sldLayoutChg chg="del">
          <pc:chgData name="Marzena Tkocz" userId="83e3c1f299d4494d" providerId="LiveId" clId="{BDE0C08C-720F-4B87-A3D1-E24B41C615CC}" dt="2025-08-27T12:29:14.390" v="176" actId="2696"/>
          <pc:sldLayoutMkLst>
            <pc:docMk/>
            <pc:sldMasterMk cId="454870138" sldId="2147483813"/>
            <pc:sldLayoutMk cId="20400663" sldId="2147483820"/>
          </pc:sldLayoutMkLst>
        </pc:sldLayoutChg>
        <pc:sldLayoutChg chg="del">
          <pc:chgData name="Marzena Tkocz" userId="83e3c1f299d4494d" providerId="LiveId" clId="{BDE0C08C-720F-4B87-A3D1-E24B41C615CC}" dt="2025-08-27T12:29:14.390" v="176" actId="2696"/>
          <pc:sldLayoutMkLst>
            <pc:docMk/>
            <pc:sldMasterMk cId="454870138" sldId="2147483813"/>
            <pc:sldLayoutMk cId="2970134910" sldId="2147483821"/>
          </pc:sldLayoutMkLst>
        </pc:sldLayoutChg>
        <pc:sldLayoutChg chg="del">
          <pc:chgData name="Marzena Tkocz" userId="83e3c1f299d4494d" providerId="LiveId" clId="{BDE0C08C-720F-4B87-A3D1-E24B41C615CC}" dt="2025-08-27T12:29:14.390" v="176" actId="2696"/>
          <pc:sldLayoutMkLst>
            <pc:docMk/>
            <pc:sldMasterMk cId="454870138" sldId="2147483813"/>
            <pc:sldLayoutMk cId="2340743088" sldId="2147483822"/>
          </pc:sldLayoutMkLst>
        </pc:sldLayoutChg>
        <pc:sldLayoutChg chg="del">
          <pc:chgData name="Marzena Tkocz" userId="83e3c1f299d4494d" providerId="LiveId" clId="{BDE0C08C-720F-4B87-A3D1-E24B41C615CC}" dt="2025-08-27T12:29:14.390" v="176" actId="2696"/>
          <pc:sldLayoutMkLst>
            <pc:docMk/>
            <pc:sldMasterMk cId="454870138" sldId="2147483813"/>
            <pc:sldLayoutMk cId="3264296663" sldId="2147483823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3F6CE6-97E8-41BA-9CAC-EDC1142AE7B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B728B7C-C919-4451-A830-9DFDFEFEB936}">
      <dgm:prSet phldrT="[Tekst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Nauczyciel/ rodzic bez uprzedzeń </a:t>
          </a:r>
        </a:p>
      </dgm:t>
    </dgm:pt>
    <dgm:pt modelId="{2C4DDCA0-6FF7-4016-8669-0B6E3BAF9B4F}" type="parTrans" cxnId="{AC1C0AB0-CD39-49D9-BD67-78586966575C}">
      <dgm:prSet/>
      <dgm:spPr/>
      <dgm:t>
        <a:bodyPr/>
        <a:lstStyle/>
        <a:p>
          <a:endParaRPr lang="pl-PL"/>
        </a:p>
      </dgm:t>
    </dgm:pt>
    <dgm:pt modelId="{B4E6DB13-53D7-4279-B5F4-BEC9C026A6CA}" type="sibTrans" cxnId="{AC1C0AB0-CD39-49D9-BD67-78586966575C}">
      <dgm:prSet/>
      <dgm:spPr/>
      <dgm:t>
        <a:bodyPr/>
        <a:lstStyle/>
        <a:p>
          <a:endParaRPr lang="pl-PL"/>
        </a:p>
      </dgm:t>
    </dgm:pt>
    <dgm:pt modelId="{CB370E89-D370-474D-9A69-8E5E0F358752}">
      <dgm:prSet phldrT="[Teks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Uczeń/ dziecko bez uprzedzeń</a:t>
          </a:r>
        </a:p>
      </dgm:t>
    </dgm:pt>
    <dgm:pt modelId="{DFBD1D82-D0D7-4590-9EA9-A3A7B632AD16}" type="parTrans" cxnId="{6C4C7181-702B-4EA7-BABF-D9FD750A7519}">
      <dgm:prSet/>
      <dgm:spPr/>
      <dgm:t>
        <a:bodyPr/>
        <a:lstStyle/>
        <a:p>
          <a:endParaRPr lang="pl-PL"/>
        </a:p>
      </dgm:t>
    </dgm:pt>
    <dgm:pt modelId="{D32ABC8E-177C-4F72-8DFD-802B91534FB1}" type="sibTrans" cxnId="{6C4C7181-702B-4EA7-BABF-D9FD750A7519}">
      <dgm:prSet/>
      <dgm:spPr/>
      <dgm:t>
        <a:bodyPr/>
        <a:lstStyle/>
        <a:p>
          <a:endParaRPr lang="pl-PL"/>
        </a:p>
      </dgm:t>
    </dgm:pt>
    <dgm:pt modelId="{AC435C4B-E34C-400F-B744-AE569E208E1B}">
      <dgm:prSet phldrT="[Tekst]"/>
      <dgm:spPr>
        <a:solidFill>
          <a:srgbClr val="8FC2E9"/>
        </a:solidFill>
      </dgm:spPr>
      <dgm:t>
        <a:bodyPr/>
        <a:lstStyle/>
        <a:p>
          <a:r>
            <a: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Otwarte społeczeństwo </a:t>
          </a:r>
        </a:p>
      </dgm:t>
    </dgm:pt>
    <dgm:pt modelId="{B91665FF-285D-4A34-96B3-3D78ED91B46E}" type="parTrans" cxnId="{F0EB8F0F-7A4E-4365-AE6B-D2EE8A24CFD4}">
      <dgm:prSet/>
      <dgm:spPr/>
      <dgm:t>
        <a:bodyPr/>
        <a:lstStyle/>
        <a:p>
          <a:endParaRPr lang="pl-PL"/>
        </a:p>
      </dgm:t>
    </dgm:pt>
    <dgm:pt modelId="{EA5BD976-9AC8-4A00-BACA-E2045B7E7F60}" type="sibTrans" cxnId="{F0EB8F0F-7A4E-4365-AE6B-D2EE8A24CFD4}">
      <dgm:prSet/>
      <dgm:spPr/>
      <dgm:t>
        <a:bodyPr/>
        <a:lstStyle/>
        <a:p>
          <a:endParaRPr lang="pl-PL"/>
        </a:p>
      </dgm:t>
    </dgm:pt>
    <dgm:pt modelId="{887A4204-EE8B-4C5D-9621-12A5B32DC9E0}" type="pres">
      <dgm:prSet presAssocID="{173F6CE6-97E8-41BA-9CAC-EDC1142AE7BA}" presName="CompostProcess" presStyleCnt="0">
        <dgm:presLayoutVars>
          <dgm:dir/>
          <dgm:resizeHandles val="exact"/>
        </dgm:presLayoutVars>
      </dgm:prSet>
      <dgm:spPr/>
    </dgm:pt>
    <dgm:pt modelId="{6813A81A-FDE8-4D5F-8205-D73EB4A7C9BA}" type="pres">
      <dgm:prSet presAssocID="{173F6CE6-97E8-41BA-9CAC-EDC1142AE7BA}" presName="arrow" presStyleLbl="bgShp" presStyleIdx="0" presStyleCnt="1" custLinFactNeighborX="7184" custLinFactNeighborY="0"/>
      <dgm:spPr/>
    </dgm:pt>
    <dgm:pt modelId="{67EBE742-B2E9-4DE4-9DE3-3A7386954D26}" type="pres">
      <dgm:prSet presAssocID="{173F6CE6-97E8-41BA-9CAC-EDC1142AE7BA}" presName="linearProcess" presStyleCnt="0"/>
      <dgm:spPr/>
    </dgm:pt>
    <dgm:pt modelId="{667145D7-E954-4CCB-B169-E241B8514957}" type="pres">
      <dgm:prSet presAssocID="{0B728B7C-C919-4451-A830-9DFDFEFEB936}" presName="textNode" presStyleLbl="node1" presStyleIdx="0" presStyleCnt="3" custLinFactNeighborX="-6667" custLinFactNeighborY="-1829">
        <dgm:presLayoutVars>
          <dgm:bulletEnabled val="1"/>
        </dgm:presLayoutVars>
      </dgm:prSet>
      <dgm:spPr/>
    </dgm:pt>
    <dgm:pt modelId="{1D6A0E30-D436-4FB8-AF3A-551F2FBE638C}" type="pres">
      <dgm:prSet presAssocID="{B4E6DB13-53D7-4279-B5F4-BEC9C026A6CA}" presName="sibTrans" presStyleCnt="0"/>
      <dgm:spPr/>
    </dgm:pt>
    <dgm:pt modelId="{030B1CA5-7D8C-41B6-9F9F-477C4E46A798}" type="pres">
      <dgm:prSet presAssocID="{CB370E89-D370-474D-9A69-8E5E0F358752}" presName="textNode" presStyleLbl="node1" presStyleIdx="1" presStyleCnt="3">
        <dgm:presLayoutVars>
          <dgm:bulletEnabled val="1"/>
        </dgm:presLayoutVars>
      </dgm:prSet>
      <dgm:spPr/>
    </dgm:pt>
    <dgm:pt modelId="{23D562E7-146B-441C-AD13-288FC6709BED}" type="pres">
      <dgm:prSet presAssocID="{D32ABC8E-177C-4F72-8DFD-802B91534FB1}" presName="sibTrans" presStyleCnt="0"/>
      <dgm:spPr/>
    </dgm:pt>
    <dgm:pt modelId="{D54DCED6-504D-43F2-BDAA-E20DACA10F91}" type="pres">
      <dgm:prSet presAssocID="{AC435C4B-E34C-400F-B744-AE569E208E1B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F0EB8F0F-7A4E-4365-AE6B-D2EE8A24CFD4}" srcId="{173F6CE6-97E8-41BA-9CAC-EDC1142AE7BA}" destId="{AC435C4B-E34C-400F-B744-AE569E208E1B}" srcOrd="2" destOrd="0" parTransId="{B91665FF-285D-4A34-96B3-3D78ED91B46E}" sibTransId="{EA5BD976-9AC8-4A00-BACA-E2045B7E7F60}"/>
    <dgm:cxn modelId="{6F621913-7357-4662-BB2E-7B54EF2DE355}" type="presOf" srcId="{AC435C4B-E34C-400F-B744-AE569E208E1B}" destId="{D54DCED6-504D-43F2-BDAA-E20DACA10F91}" srcOrd="0" destOrd="0" presId="urn:microsoft.com/office/officeart/2005/8/layout/hProcess9"/>
    <dgm:cxn modelId="{8DECD042-77C2-4FA1-BC76-EA8D7E36230B}" type="presOf" srcId="{173F6CE6-97E8-41BA-9CAC-EDC1142AE7BA}" destId="{887A4204-EE8B-4C5D-9621-12A5B32DC9E0}" srcOrd="0" destOrd="0" presId="urn:microsoft.com/office/officeart/2005/8/layout/hProcess9"/>
    <dgm:cxn modelId="{CDACB865-255B-45E4-8159-A422C00AD37D}" type="presOf" srcId="{0B728B7C-C919-4451-A830-9DFDFEFEB936}" destId="{667145D7-E954-4CCB-B169-E241B8514957}" srcOrd="0" destOrd="0" presId="urn:microsoft.com/office/officeart/2005/8/layout/hProcess9"/>
    <dgm:cxn modelId="{8FFB0E6B-D1E2-4748-8232-E6D5DB527514}" type="presOf" srcId="{CB370E89-D370-474D-9A69-8E5E0F358752}" destId="{030B1CA5-7D8C-41B6-9F9F-477C4E46A798}" srcOrd="0" destOrd="0" presId="urn:microsoft.com/office/officeart/2005/8/layout/hProcess9"/>
    <dgm:cxn modelId="{6C4C7181-702B-4EA7-BABF-D9FD750A7519}" srcId="{173F6CE6-97E8-41BA-9CAC-EDC1142AE7BA}" destId="{CB370E89-D370-474D-9A69-8E5E0F358752}" srcOrd="1" destOrd="0" parTransId="{DFBD1D82-D0D7-4590-9EA9-A3A7B632AD16}" sibTransId="{D32ABC8E-177C-4F72-8DFD-802B91534FB1}"/>
    <dgm:cxn modelId="{AC1C0AB0-CD39-49D9-BD67-78586966575C}" srcId="{173F6CE6-97E8-41BA-9CAC-EDC1142AE7BA}" destId="{0B728B7C-C919-4451-A830-9DFDFEFEB936}" srcOrd="0" destOrd="0" parTransId="{2C4DDCA0-6FF7-4016-8669-0B6E3BAF9B4F}" sibTransId="{B4E6DB13-53D7-4279-B5F4-BEC9C026A6CA}"/>
    <dgm:cxn modelId="{77FED09A-997F-47EA-BE0E-62F11630DF31}" type="presParOf" srcId="{887A4204-EE8B-4C5D-9621-12A5B32DC9E0}" destId="{6813A81A-FDE8-4D5F-8205-D73EB4A7C9BA}" srcOrd="0" destOrd="0" presId="urn:microsoft.com/office/officeart/2005/8/layout/hProcess9"/>
    <dgm:cxn modelId="{2EF5893F-5B11-49CF-A8DF-DB3E92778F58}" type="presParOf" srcId="{887A4204-EE8B-4C5D-9621-12A5B32DC9E0}" destId="{67EBE742-B2E9-4DE4-9DE3-3A7386954D26}" srcOrd="1" destOrd="0" presId="urn:microsoft.com/office/officeart/2005/8/layout/hProcess9"/>
    <dgm:cxn modelId="{AD4DBE94-8230-4223-A8A8-A820FED832E6}" type="presParOf" srcId="{67EBE742-B2E9-4DE4-9DE3-3A7386954D26}" destId="{667145D7-E954-4CCB-B169-E241B8514957}" srcOrd="0" destOrd="0" presId="urn:microsoft.com/office/officeart/2005/8/layout/hProcess9"/>
    <dgm:cxn modelId="{391A4DA8-BDF4-4E40-97DE-503B7A037B11}" type="presParOf" srcId="{67EBE742-B2E9-4DE4-9DE3-3A7386954D26}" destId="{1D6A0E30-D436-4FB8-AF3A-551F2FBE638C}" srcOrd="1" destOrd="0" presId="urn:microsoft.com/office/officeart/2005/8/layout/hProcess9"/>
    <dgm:cxn modelId="{C7FD4ED8-D39F-4605-AE8B-8EA9831EA2DC}" type="presParOf" srcId="{67EBE742-B2E9-4DE4-9DE3-3A7386954D26}" destId="{030B1CA5-7D8C-41B6-9F9F-477C4E46A798}" srcOrd="2" destOrd="0" presId="urn:microsoft.com/office/officeart/2005/8/layout/hProcess9"/>
    <dgm:cxn modelId="{2044B132-CEFF-4FCF-9AA1-5C508AF3EDBD}" type="presParOf" srcId="{67EBE742-B2E9-4DE4-9DE3-3A7386954D26}" destId="{23D562E7-146B-441C-AD13-288FC6709BED}" srcOrd="3" destOrd="0" presId="urn:microsoft.com/office/officeart/2005/8/layout/hProcess9"/>
    <dgm:cxn modelId="{AB28B1B9-7A9A-4099-B120-7118EE259B8C}" type="presParOf" srcId="{67EBE742-B2E9-4DE4-9DE3-3A7386954D26}" destId="{D54DCED6-504D-43F2-BDAA-E20DACA10F9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A99028-18D8-441D-A805-744C0C827F7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3D84140D-001C-444E-8AFD-5B95DD4C2254}">
      <dgm:prSet phldrT="[Teks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pl-PL" sz="20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Zmiana przekonań i  postaw</a:t>
          </a:r>
        </a:p>
        <a:p>
          <a:r>
            <a:rPr lang="pl-PL" sz="2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- nauczycieli </a:t>
          </a:r>
        </a:p>
        <a:p>
          <a:r>
            <a:rPr lang="pl-PL" sz="2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- rodziców</a:t>
          </a:r>
        </a:p>
        <a:p>
          <a:r>
            <a:rPr lang="pl-PL" sz="2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- uczniów </a:t>
          </a:r>
        </a:p>
      </dgm:t>
    </dgm:pt>
    <dgm:pt modelId="{37C6009F-3E22-459A-85C6-DA0348A346CB}" type="parTrans" cxnId="{9021946F-6984-4FE8-BE98-570FFD152ED6}">
      <dgm:prSet/>
      <dgm:spPr/>
      <dgm:t>
        <a:bodyPr/>
        <a:lstStyle/>
        <a:p>
          <a:endParaRPr lang="pl-PL"/>
        </a:p>
      </dgm:t>
    </dgm:pt>
    <dgm:pt modelId="{C0399076-D6BF-421F-AC7A-1FE860EF33FB}" type="sibTrans" cxnId="{9021946F-6984-4FE8-BE98-570FFD152ED6}">
      <dgm:prSet/>
      <dgm:spPr/>
      <dgm:t>
        <a:bodyPr/>
        <a:lstStyle/>
        <a:p>
          <a:endParaRPr lang="pl-PL"/>
        </a:p>
      </dgm:t>
    </dgm:pt>
    <dgm:pt modelId="{84F57851-4711-4AFB-B1DE-F2C7280FFA31}">
      <dgm:prSet phldrT="[Teks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pl-PL" sz="20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Zmiana zachowań</a:t>
          </a:r>
        </a:p>
        <a:p>
          <a:r>
            <a:rPr lang="pl-PL" sz="2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nauczycieli </a:t>
          </a:r>
        </a:p>
        <a:p>
          <a:r>
            <a:rPr lang="pl-PL" sz="2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- rodziców</a:t>
          </a:r>
        </a:p>
        <a:p>
          <a:r>
            <a:rPr lang="pl-PL" sz="2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- uczniów </a:t>
          </a:r>
          <a:endParaRPr lang="pl-PL" sz="20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02C7881-0812-4C07-9529-DCA5F398C1A0}" type="parTrans" cxnId="{7A32CBC9-EF63-4B71-A895-FF1055CCAA05}">
      <dgm:prSet/>
      <dgm:spPr/>
      <dgm:t>
        <a:bodyPr/>
        <a:lstStyle/>
        <a:p>
          <a:endParaRPr lang="pl-PL"/>
        </a:p>
      </dgm:t>
    </dgm:pt>
    <dgm:pt modelId="{3A90521B-CD74-41CE-8F82-E4746925A615}" type="sibTrans" cxnId="{7A32CBC9-EF63-4B71-A895-FF1055CCAA05}">
      <dgm:prSet/>
      <dgm:spPr/>
      <dgm:t>
        <a:bodyPr/>
        <a:lstStyle/>
        <a:p>
          <a:endParaRPr lang="pl-PL"/>
        </a:p>
      </dgm:t>
    </dgm:pt>
    <dgm:pt modelId="{1DA458EF-A662-420C-84E2-2443138C2DED}">
      <dgm:prSet phldrT="[Tekst]" custT="1"/>
      <dgm:spPr>
        <a:solidFill>
          <a:srgbClr val="E1FFE1"/>
        </a:solidFill>
      </dgm:spPr>
      <dgm:t>
        <a:bodyPr/>
        <a:lstStyle/>
        <a:p>
          <a:r>
            <a:rPr lang="pl-PL" sz="20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Zamian podejścia do edukacji i roli nauczyciela  </a:t>
          </a:r>
        </a:p>
      </dgm:t>
    </dgm:pt>
    <dgm:pt modelId="{89C385B8-E2E8-4C8B-94A9-154D8D3B61FD}" type="parTrans" cxnId="{85904172-DE72-48F9-B3AE-C3944AD48DBA}">
      <dgm:prSet/>
      <dgm:spPr/>
      <dgm:t>
        <a:bodyPr/>
        <a:lstStyle/>
        <a:p>
          <a:endParaRPr lang="pl-PL"/>
        </a:p>
      </dgm:t>
    </dgm:pt>
    <dgm:pt modelId="{B56765F3-A7F1-4114-81C4-0FCFEDE89AE9}" type="sibTrans" cxnId="{85904172-DE72-48F9-B3AE-C3944AD48DBA}">
      <dgm:prSet/>
      <dgm:spPr/>
      <dgm:t>
        <a:bodyPr/>
        <a:lstStyle/>
        <a:p>
          <a:endParaRPr lang="pl-PL"/>
        </a:p>
      </dgm:t>
    </dgm:pt>
    <dgm:pt modelId="{3E90150B-2732-4197-9D56-780197B5548A}">
      <dgm:prSet custT="1"/>
      <dgm:spPr>
        <a:solidFill>
          <a:srgbClr val="FFCCCC"/>
        </a:solidFill>
      </dgm:spPr>
      <dgm:t>
        <a:bodyPr/>
        <a:lstStyle/>
        <a:p>
          <a:r>
            <a:rPr lang="pl-PL" sz="20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Zmiana klimatu i kultury pracy szkoły  </a:t>
          </a:r>
        </a:p>
      </dgm:t>
    </dgm:pt>
    <dgm:pt modelId="{C05F393E-9F7A-49E1-A55E-E7C14AFDD175}" type="parTrans" cxnId="{532C71C0-7F9C-4CEA-8F9A-62398D808D3E}">
      <dgm:prSet/>
      <dgm:spPr/>
      <dgm:t>
        <a:bodyPr/>
        <a:lstStyle/>
        <a:p>
          <a:endParaRPr lang="pl-PL"/>
        </a:p>
      </dgm:t>
    </dgm:pt>
    <dgm:pt modelId="{85574C9B-A51C-4C86-A0AD-0FB054F9B54E}" type="sibTrans" cxnId="{532C71C0-7F9C-4CEA-8F9A-62398D808D3E}">
      <dgm:prSet/>
      <dgm:spPr/>
      <dgm:t>
        <a:bodyPr/>
        <a:lstStyle/>
        <a:p>
          <a:endParaRPr lang="pl-PL"/>
        </a:p>
      </dgm:t>
    </dgm:pt>
    <dgm:pt modelId="{FA934B02-D5A9-48BE-8DFB-583DBA4522D9}" type="pres">
      <dgm:prSet presAssocID="{9BA99028-18D8-441D-A805-744C0C827F7C}" presName="Name0" presStyleCnt="0">
        <dgm:presLayoutVars>
          <dgm:dir/>
          <dgm:resizeHandles val="exact"/>
        </dgm:presLayoutVars>
      </dgm:prSet>
      <dgm:spPr/>
    </dgm:pt>
    <dgm:pt modelId="{5DAA4E4F-D2E3-4B66-BDF3-84B7FEB7A1B5}" type="pres">
      <dgm:prSet presAssocID="{3D84140D-001C-444E-8AFD-5B95DD4C2254}" presName="node" presStyleLbl="node1" presStyleIdx="0" presStyleCnt="4" custScaleX="117800">
        <dgm:presLayoutVars>
          <dgm:bulletEnabled val="1"/>
        </dgm:presLayoutVars>
      </dgm:prSet>
      <dgm:spPr/>
    </dgm:pt>
    <dgm:pt modelId="{AF75CC89-3394-4171-B4DF-E743E0E8FC14}" type="pres">
      <dgm:prSet presAssocID="{C0399076-D6BF-421F-AC7A-1FE860EF33FB}" presName="sibTrans" presStyleLbl="sibTrans2D1" presStyleIdx="0" presStyleCnt="3"/>
      <dgm:spPr/>
    </dgm:pt>
    <dgm:pt modelId="{5BC99844-EE7B-4386-B59E-9E4067C183AB}" type="pres">
      <dgm:prSet presAssocID="{C0399076-D6BF-421F-AC7A-1FE860EF33FB}" presName="connectorText" presStyleLbl="sibTrans2D1" presStyleIdx="0" presStyleCnt="3"/>
      <dgm:spPr/>
    </dgm:pt>
    <dgm:pt modelId="{5CC0EDD9-28FA-4A22-975C-78AB3BCDC6A6}" type="pres">
      <dgm:prSet presAssocID="{84F57851-4711-4AFB-B1DE-F2C7280FFA31}" presName="node" presStyleLbl="node1" presStyleIdx="1" presStyleCnt="4" custScaleX="114771" custLinFactNeighborX="-21" custLinFactNeighborY="-3726">
        <dgm:presLayoutVars>
          <dgm:bulletEnabled val="1"/>
        </dgm:presLayoutVars>
      </dgm:prSet>
      <dgm:spPr/>
    </dgm:pt>
    <dgm:pt modelId="{8E8C6A3D-15F5-4FC9-8D3F-05330E5962DC}" type="pres">
      <dgm:prSet presAssocID="{3A90521B-CD74-41CE-8F82-E4746925A615}" presName="sibTrans" presStyleLbl="sibTrans2D1" presStyleIdx="1" presStyleCnt="3"/>
      <dgm:spPr/>
    </dgm:pt>
    <dgm:pt modelId="{422FD4DA-23A8-4EE6-95FC-1B7C52180373}" type="pres">
      <dgm:prSet presAssocID="{3A90521B-CD74-41CE-8F82-E4746925A615}" presName="connectorText" presStyleLbl="sibTrans2D1" presStyleIdx="1" presStyleCnt="3"/>
      <dgm:spPr/>
    </dgm:pt>
    <dgm:pt modelId="{751CFE5C-6A2F-4965-A1F3-E271240907BB}" type="pres">
      <dgm:prSet presAssocID="{1DA458EF-A662-420C-84E2-2443138C2DED}" presName="node" presStyleLbl="node1" presStyleIdx="2" presStyleCnt="4" custScaleX="123620" custScaleY="109045">
        <dgm:presLayoutVars>
          <dgm:bulletEnabled val="1"/>
        </dgm:presLayoutVars>
      </dgm:prSet>
      <dgm:spPr/>
    </dgm:pt>
    <dgm:pt modelId="{A83F850F-4AD5-4A8F-A43A-180B92471672}" type="pres">
      <dgm:prSet presAssocID="{B56765F3-A7F1-4114-81C4-0FCFEDE89AE9}" presName="sibTrans" presStyleLbl="sibTrans2D1" presStyleIdx="2" presStyleCnt="3"/>
      <dgm:spPr/>
    </dgm:pt>
    <dgm:pt modelId="{41B8A030-940D-4BF2-8DA9-4C8B56A88851}" type="pres">
      <dgm:prSet presAssocID="{B56765F3-A7F1-4114-81C4-0FCFEDE89AE9}" presName="connectorText" presStyleLbl="sibTrans2D1" presStyleIdx="2" presStyleCnt="3"/>
      <dgm:spPr/>
    </dgm:pt>
    <dgm:pt modelId="{84966310-C8F3-4A46-9093-AD7B2E31AF92}" type="pres">
      <dgm:prSet presAssocID="{3E90150B-2732-4197-9D56-780197B5548A}" presName="node" presStyleLbl="node1" presStyleIdx="3" presStyleCnt="4" custScaleX="111982" custScaleY="103610">
        <dgm:presLayoutVars>
          <dgm:bulletEnabled val="1"/>
        </dgm:presLayoutVars>
      </dgm:prSet>
      <dgm:spPr/>
    </dgm:pt>
  </dgm:ptLst>
  <dgm:cxnLst>
    <dgm:cxn modelId="{6A804111-87E1-45F6-9450-C56DF9465942}" type="presOf" srcId="{9BA99028-18D8-441D-A805-744C0C827F7C}" destId="{FA934B02-D5A9-48BE-8DFB-583DBA4522D9}" srcOrd="0" destOrd="0" presId="urn:microsoft.com/office/officeart/2005/8/layout/process1"/>
    <dgm:cxn modelId="{0289F417-F606-4855-807F-B84D99B3C04C}" type="presOf" srcId="{3A90521B-CD74-41CE-8F82-E4746925A615}" destId="{422FD4DA-23A8-4EE6-95FC-1B7C52180373}" srcOrd="1" destOrd="0" presId="urn:microsoft.com/office/officeart/2005/8/layout/process1"/>
    <dgm:cxn modelId="{81ED141F-E0BF-4965-A126-A1928FEEA17C}" type="presOf" srcId="{3A90521B-CD74-41CE-8F82-E4746925A615}" destId="{8E8C6A3D-15F5-4FC9-8D3F-05330E5962DC}" srcOrd="0" destOrd="0" presId="urn:microsoft.com/office/officeart/2005/8/layout/process1"/>
    <dgm:cxn modelId="{4ECD9031-EF4A-4B23-8C81-EF902BC00B35}" type="presOf" srcId="{B56765F3-A7F1-4114-81C4-0FCFEDE89AE9}" destId="{41B8A030-940D-4BF2-8DA9-4C8B56A88851}" srcOrd="1" destOrd="0" presId="urn:microsoft.com/office/officeart/2005/8/layout/process1"/>
    <dgm:cxn modelId="{9021946F-6984-4FE8-BE98-570FFD152ED6}" srcId="{9BA99028-18D8-441D-A805-744C0C827F7C}" destId="{3D84140D-001C-444E-8AFD-5B95DD4C2254}" srcOrd="0" destOrd="0" parTransId="{37C6009F-3E22-459A-85C6-DA0348A346CB}" sibTransId="{C0399076-D6BF-421F-AC7A-1FE860EF33FB}"/>
    <dgm:cxn modelId="{85904172-DE72-48F9-B3AE-C3944AD48DBA}" srcId="{9BA99028-18D8-441D-A805-744C0C827F7C}" destId="{1DA458EF-A662-420C-84E2-2443138C2DED}" srcOrd="2" destOrd="0" parTransId="{89C385B8-E2E8-4C8B-94A9-154D8D3B61FD}" sibTransId="{B56765F3-A7F1-4114-81C4-0FCFEDE89AE9}"/>
    <dgm:cxn modelId="{CF97A485-A823-4480-ADAC-CC72A55EFEFE}" type="presOf" srcId="{C0399076-D6BF-421F-AC7A-1FE860EF33FB}" destId="{5BC99844-EE7B-4386-B59E-9E4067C183AB}" srcOrd="1" destOrd="0" presId="urn:microsoft.com/office/officeart/2005/8/layout/process1"/>
    <dgm:cxn modelId="{23B6088E-C3A2-4C71-9BF0-480728E52C52}" type="presOf" srcId="{3E90150B-2732-4197-9D56-780197B5548A}" destId="{84966310-C8F3-4A46-9093-AD7B2E31AF92}" srcOrd="0" destOrd="0" presId="urn:microsoft.com/office/officeart/2005/8/layout/process1"/>
    <dgm:cxn modelId="{C907289E-4DDF-4D26-8F6A-C416D3A58D1E}" type="presOf" srcId="{84F57851-4711-4AFB-B1DE-F2C7280FFA31}" destId="{5CC0EDD9-28FA-4A22-975C-78AB3BCDC6A6}" srcOrd="0" destOrd="0" presId="urn:microsoft.com/office/officeart/2005/8/layout/process1"/>
    <dgm:cxn modelId="{D5F6E4AF-332F-46F7-B359-E3CB5DF152C6}" type="presOf" srcId="{3D84140D-001C-444E-8AFD-5B95DD4C2254}" destId="{5DAA4E4F-D2E3-4B66-BDF3-84B7FEB7A1B5}" srcOrd="0" destOrd="0" presId="urn:microsoft.com/office/officeart/2005/8/layout/process1"/>
    <dgm:cxn modelId="{4A3A99B7-AD34-452D-82EE-2E88AB9312B8}" type="presOf" srcId="{C0399076-D6BF-421F-AC7A-1FE860EF33FB}" destId="{AF75CC89-3394-4171-B4DF-E743E0E8FC14}" srcOrd="0" destOrd="0" presId="urn:microsoft.com/office/officeart/2005/8/layout/process1"/>
    <dgm:cxn modelId="{532C71C0-7F9C-4CEA-8F9A-62398D808D3E}" srcId="{9BA99028-18D8-441D-A805-744C0C827F7C}" destId="{3E90150B-2732-4197-9D56-780197B5548A}" srcOrd="3" destOrd="0" parTransId="{C05F393E-9F7A-49E1-A55E-E7C14AFDD175}" sibTransId="{85574C9B-A51C-4C86-A0AD-0FB054F9B54E}"/>
    <dgm:cxn modelId="{7A32CBC9-EF63-4B71-A895-FF1055CCAA05}" srcId="{9BA99028-18D8-441D-A805-744C0C827F7C}" destId="{84F57851-4711-4AFB-B1DE-F2C7280FFA31}" srcOrd="1" destOrd="0" parTransId="{502C7881-0812-4C07-9529-DCA5F398C1A0}" sibTransId="{3A90521B-CD74-41CE-8F82-E4746925A615}"/>
    <dgm:cxn modelId="{70B5DED3-A039-4B35-9FC0-339BF8E649D1}" type="presOf" srcId="{B56765F3-A7F1-4114-81C4-0FCFEDE89AE9}" destId="{A83F850F-4AD5-4A8F-A43A-180B92471672}" srcOrd="0" destOrd="0" presId="urn:microsoft.com/office/officeart/2005/8/layout/process1"/>
    <dgm:cxn modelId="{EA40FAF2-D756-48A5-A5AB-9CC35087077D}" type="presOf" srcId="{1DA458EF-A662-420C-84E2-2443138C2DED}" destId="{751CFE5C-6A2F-4965-A1F3-E271240907BB}" srcOrd="0" destOrd="0" presId="urn:microsoft.com/office/officeart/2005/8/layout/process1"/>
    <dgm:cxn modelId="{1A13AB03-18C1-4E30-AD06-8586787DAA6F}" type="presParOf" srcId="{FA934B02-D5A9-48BE-8DFB-583DBA4522D9}" destId="{5DAA4E4F-D2E3-4B66-BDF3-84B7FEB7A1B5}" srcOrd="0" destOrd="0" presId="urn:microsoft.com/office/officeart/2005/8/layout/process1"/>
    <dgm:cxn modelId="{0300298D-1EC2-45BD-86BB-4C96A5518402}" type="presParOf" srcId="{FA934B02-D5A9-48BE-8DFB-583DBA4522D9}" destId="{AF75CC89-3394-4171-B4DF-E743E0E8FC14}" srcOrd="1" destOrd="0" presId="urn:microsoft.com/office/officeart/2005/8/layout/process1"/>
    <dgm:cxn modelId="{C75B15F6-961F-4A96-B5A6-A63B15C6D1FD}" type="presParOf" srcId="{AF75CC89-3394-4171-B4DF-E743E0E8FC14}" destId="{5BC99844-EE7B-4386-B59E-9E4067C183AB}" srcOrd="0" destOrd="0" presId="urn:microsoft.com/office/officeart/2005/8/layout/process1"/>
    <dgm:cxn modelId="{2C2D529F-86EB-4509-8E0E-EE656CFE0538}" type="presParOf" srcId="{FA934B02-D5A9-48BE-8DFB-583DBA4522D9}" destId="{5CC0EDD9-28FA-4A22-975C-78AB3BCDC6A6}" srcOrd="2" destOrd="0" presId="urn:microsoft.com/office/officeart/2005/8/layout/process1"/>
    <dgm:cxn modelId="{98B0ACF5-82DD-428A-9C1F-FD0DA9D714B4}" type="presParOf" srcId="{FA934B02-D5A9-48BE-8DFB-583DBA4522D9}" destId="{8E8C6A3D-15F5-4FC9-8D3F-05330E5962DC}" srcOrd="3" destOrd="0" presId="urn:microsoft.com/office/officeart/2005/8/layout/process1"/>
    <dgm:cxn modelId="{4C212966-A319-459C-BED8-EB6E484368DC}" type="presParOf" srcId="{8E8C6A3D-15F5-4FC9-8D3F-05330E5962DC}" destId="{422FD4DA-23A8-4EE6-95FC-1B7C52180373}" srcOrd="0" destOrd="0" presId="urn:microsoft.com/office/officeart/2005/8/layout/process1"/>
    <dgm:cxn modelId="{628E2BF4-9462-47C4-ADC0-77475EB88F12}" type="presParOf" srcId="{FA934B02-D5A9-48BE-8DFB-583DBA4522D9}" destId="{751CFE5C-6A2F-4965-A1F3-E271240907BB}" srcOrd="4" destOrd="0" presId="urn:microsoft.com/office/officeart/2005/8/layout/process1"/>
    <dgm:cxn modelId="{23B3B3BA-28E8-490E-8E65-5B2E192B5201}" type="presParOf" srcId="{FA934B02-D5A9-48BE-8DFB-583DBA4522D9}" destId="{A83F850F-4AD5-4A8F-A43A-180B92471672}" srcOrd="5" destOrd="0" presId="urn:microsoft.com/office/officeart/2005/8/layout/process1"/>
    <dgm:cxn modelId="{09CBA00A-E951-41A4-93C1-52D4C8987F8A}" type="presParOf" srcId="{A83F850F-4AD5-4A8F-A43A-180B92471672}" destId="{41B8A030-940D-4BF2-8DA9-4C8B56A88851}" srcOrd="0" destOrd="0" presId="urn:microsoft.com/office/officeart/2005/8/layout/process1"/>
    <dgm:cxn modelId="{83AD222A-7440-4B20-A7C9-0E6A978EB379}" type="presParOf" srcId="{FA934B02-D5A9-48BE-8DFB-583DBA4522D9}" destId="{84966310-C8F3-4A46-9093-AD7B2E31AF92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3A81A-FDE8-4D5F-8205-D73EB4A7C9BA}">
      <dsp:nvSpPr>
        <dsp:cNvPr id="0" name=""/>
        <dsp:cNvSpPr/>
      </dsp:nvSpPr>
      <dsp:spPr>
        <a:xfrm>
          <a:off x="1116924" y="0"/>
          <a:ext cx="6977491" cy="295232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7145D7-E954-4CCB-B169-E241B8514957}">
      <dsp:nvSpPr>
        <dsp:cNvPr id="0" name=""/>
        <dsp:cNvSpPr/>
      </dsp:nvSpPr>
      <dsp:spPr>
        <a:xfrm>
          <a:off x="0" y="864099"/>
          <a:ext cx="2642212" cy="1180931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Nauczyciel/ rodzic bez uprzedzeń </a:t>
          </a:r>
        </a:p>
      </dsp:txBody>
      <dsp:txXfrm>
        <a:off x="57648" y="921747"/>
        <a:ext cx="2526916" cy="1065635"/>
      </dsp:txXfrm>
    </dsp:sp>
    <dsp:sp modelId="{030B1CA5-7D8C-41B6-9F9F-477C4E46A798}">
      <dsp:nvSpPr>
        <dsp:cNvPr id="0" name=""/>
        <dsp:cNvSpPr/>
      </dsp:nvSpPr>
      <dsp:spPr>
        <a:xfrm>
          <a:off x="2783300" y="885698"/>
          <a:ext cx="2642212" cy="1180931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Uczeń/ dziecko bez uprzedzeń</a:t>
          </a:r>
        </a:p>
      </dsp:txBody>
      <dsp:txXfrm>
        <a:off x="2840948" y="943346"/>
        <a:ext cx="2526916" cy="1065635"/>
      </dsp:txXfrm>
    </dsp:sp>
    <dsp:sp modelId="{D54DCED6-504D-43F2-BDAA-E20DACA10F91}">
      <dsp:nvSpPr>
        <dsp:cNvPr id="0" name=""/>
        <dsp:cNvSpPr/>
      </dsp:nvSpPr>
      <dsp:spPr>
        <a:xfrm>
          <a:off x="5557783" y="885698"/>
          <a:ext cx="2642212" cy="1180931"/>
        </a:xfrm>
        <a:prstGeom prst="roundRect">
          <a:avLst/>
        </a:prstGeom>
        <a:solidFill>
          <a:srgbClr val="8FC2E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Otwarte społeczeństwo </a:t>
          </a:r>
        </a:p>
      </dsp:txBody>
      <dsp:txXfrm>
        <a:off x="5615431" y="943346"/>
        <a:ext cx="2526916" cy="10656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AA4E4F-D2E3-4B66-BDF3-84B7FEB7A1B5}">
      <dsp:nvSpPr>
        <dsp:cNvPr id="0" name=""/>
        <dsp:cNvSpPr/>
      </dsp:nvSpPr>
      <dsp:spPr>
        <a:xfrm>
          <a:off x="2911" y="969176"/>
          <a:ext cx="2061158" cy="2526143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Zmiana przekonań i  postaw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- nauczycieli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- rodziców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- uczniów </a:t>
          </a:r>
        </a:p>
      </dsp:txBody>
      <dsp:txXfrm>
        <a:off x="63280" y="1029545"/>
        <a:ext cx="1940420" cy="2405405"/>
      </dsp:txXfrm>
    </dsp:sp>
    <dsp:sp modelId="{AF75CC89-3394-4171-B4DF-E743E0E8FC14}">
      <dsp:nvSpPr>
        <dsp:cNvPr id="0" name=""/>
        <dsp:cNvSpPr/>
      </dsp:nvSpPr>
      <dsp:spPr>
        <a:xfrm rot="21481712">
          <a:off x="2238893" y="1967404"/>
          <a:ext cx="371080" cy="4339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kern="1200"/>
        </a:p>
      </dsp:txBody>
      <dsp:txXfrm>
        <a:off x="2238926" y="2056105"/>
        <a:ext cx="259756" cy="260356"/>
      </dsp:txXfrm>
    </dsp:sp>
    <dsp:sp modelId="{5CC0EDD9-28FA-4A22-975C-78AB3BCDC6A6}">
      <dsp:nvSpPr>
        <dsp:cNvPr id="0" name=""/>
        <dsp:cNvSpPr/>
      </dsp:nvSpPr>
      <dsp:spPr>
        <a:xfrm>
          <a:off x="2763806" y="875051"/>
          <a:ext cx="2008159" cy="2526143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Zmiana zachowań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nauczycieli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- rodziców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- uczniów </a:t>
          </a:r>
          <a:endParaRPr lang="pl-PL" sz="20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2822623" y="933868"/>
        <a:ext cx="1890525" cy="2408509"/>
      </dsp:txXfrm>
    </dsp:sp>
    <dsp:sp modelId="{8E8C6A3D-15F5-4FC9-8D3F-05330E5962DC}">
      <dsp:nvSpPr>
        <dsp:cNvPr id="0" name=""/>
        <dsp:cNvSpPr/>
      </dsp:nvSpPr>
      <dsp:spPr>
        <a:xfrm rot="116115">
          <a:off x="4946868" y="1967268"/>
          <a:ext cx="371228" cy="4339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kern="1200"/>
        </a:p>
      </dsp:txBody>
      <dsp:txXfrm>
        <a:off x="4946900" y="2052174"/>
        <a:ext cx="259860" cy="260356"/>
      </dsp:txXfrm>
    </dsp:sp>
    <dsp:sp modelId="{751CFE5C-6A2F-4965-A1F3-E271240907BB}">
      <dsp:nvSpPr>
        <dsp:cNvPr id="0" name=""/>
        <dsp:cNvSpPr/>
      </dsp:nvSpPr>
      <dsp:spPr>
        <a:xfrm>
          <a:off x="5471997" y="854931"/>
          <a:ext cx="2162991" cy="2754633"/>
        </a:xfrm>
        <a:prstGeom prst="roundRect">
          <a:avLst>
            <a:gd name="adj" fmla="val 10000"/>
          </a:avLst>
        </a:prstGeom>
        <a:solidFill>
          <a:srgbClr val="E1FFE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Zamian podejścia do edukacji i roli nauczyciela  </a:t>
          </a:r>
        </a:p>
      </dsp:txBody>
      <dsp:txXfrm>
        <a:off x="5535349" y="918283"/>
        <a:ext cx="2036287" cy="2627929"/>
      </dsp:txXfrm>
    </dsp:sp>
    <dsp:sp modelId="{A83F850F-4AD5-4A8F-A43A-180B92471672}">
      <dsp:nvSpPr>
        <dsp:cNvPr id="0" name=""/>
        <dsp:cNvSpPr/>
      </dsp:nvSpPr>
      <dsp:spPr>
        <a:xfrm>
          <a:off x="7809959" y="2015283"/>
          <a:ext cx="370938" cy="4339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kern="1200"/>
        </a:p>
      </dsp:txBody>
      <dsp:txXfrm>
        <a:off x="7809959" y="2102069"/>
        <a:ext cx="259657" cy="260356"/>
      </dsp:txXfrm>
    </dsp:sp>
    <dsp:sp modelId="{84966310-C8F3-4A46-9093-AD7B2E31AF92}">
      <dsp:nvSpPr>
        <dsp:cNvPr id="0" name=""/>
        <dsp:cNvSpPr/>
      </dsp:nvSpPr>
      <dsp:spPr>
        <a:xfrm>
          <a:off x="8334872" y="923579"/>
          <a:ext cx="1959360" cy="2617337"/>
        </a:xfrm>
        <a:prstGeom prst="roundRect">
          <a:avLst>
            <a:gd name="adj" fmla="val 10000"/>
          </a:avLst>
        </a:prstGeom>
        <a:solidFill>
          <a:srgbClr val="FFCCC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Zmiana klimatu i kultury pracy szkoły  </a:t>
          </a:r>
        </a:p>
      </dsp:txBody>
      <dsp:txXfrm>
        <a:off x="8392260" y="980967"/>
        <a:ext cx="1844584" cy="25025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02.09.2025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5073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02.09.2025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62258" y="4493809"/>
            <a:ext cx="7914912" cy="1270445"/>
          </a:xfrm>
        </p:spPr>
        <p:txBody>
          <a:bodyPr/>
          <a:lstStyle>
            <a:lvl1pPr marL="0" indent="0" algn="ctr">
              <a:defRPr sz="1754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34591" y="7001451"/>
            <a:ext cx="2474338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579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579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978728" y="1319445"/>
            <a:ext cx="7998442" cy="2936374"/>
          </a:xfrm>
        </p:spPr>
        <p:txBody>
          <a:bodyPr/>
          <a:lstStyle>
            <a:lvl1pPr marL="1603858" indent="0">
              <a:defRPr sz="3157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2062259" y="6002243"/>
            <a:ext cx="7998441" cy="767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801929">
              <a:spcBef>
                <a:spcPts val="482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sz="1754">
                <a:solidFill>
                  <a:schemeClr val="bg1"/>
                </a:solidFill>
                <a:latin typeface="Century Gothic" pitchFamily="34" charset="0"/>
              </a:rPr>
              <a:t>Instytut Fizyki Teoretycznej</a:t>
            </a:r>
          </a:p>
          <a:p>
            <a:pPr defTabSz="801929">
              <a:spcBef>
                <a:spcPct val="50000"/>
              </a:spcBef>
            </a:pPr>
            <a:endParaRPr lang="pl-PL" sz="1754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4785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827E48E-6DE6-4807-99AE-13F06F99DD7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8096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4580" y="4857793"/>
            <a:ext cx="9088041" cy="1501435"/>
          </a:xfrm>
        </p:spPr>
        <p:txBody>
          <a:bodyPr anchor="t"/>
          <a:lstStyle>
            <a:lvl1pPr algn="l">
              <a:defRPr sz="3508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44580" y="3204114"/>
            <a:ext cx="9088041" cy="1653678"/>
          </a:xfrm>
        </p:spPr>
        <p:txBody>
          <a:bodyPr anchor="b"/>
          <a:lstStyle>
            <a:lvl1pPr marL="0" indent="0">
              <a:buNone/>
              <a:defRPr sz="1754"/>
            </a:lvl1pPr>
            <a:lvl2pPr marL="400964" indent="0">
              <a:buNone/>
              <a:defRPr sz="1579"/>
            </a:lvl2pPr>
            <a:lvl3pPr marL="801929" indent="0">
              <a:buNone/>
              <a:defRPr sz="1403"/>
            </a:lvl3pPr>
            <a:lvl4pPr marL="1202893" indent="0">
              <a:buNone/>
              <a:defRPr sz="1228"/>
            </a:lvl4pPr>
            <a:lvl5pPr marL="1603858" indent="0">
              <a:buNone/>
              <a:defRPr sz="1228"/>
            </a:lvl5pPr>
            <a:lvl6pPr marL="2004822" indent="0">
              <a:buNone/>
              <a:defRPr sz="1228"/>
            </a:lvl6pPr>
            <a:lvl7pPr marL="2405786" indent="0">
              <a:buNone/>
              <a:defRPr sz="1228"/>
            </a:lvl7pPr>
            <a:lvl8pPr marL="2806751" indent="0">
              <a:buNone/>
              <a:defRPr sz="1228"/>
            </a:lvl8pPr>
            <a:lvl9pPr marL="3207715" indent="0">
              <a:buNone/>
              <a:defRPr sz="1228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D19A142-1430-4454-9503-B717F3D7D85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88884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388452" y="1240699"/>
            <a:ext cx="4300856" cy="5790501"/>
          </a:xfrm>
        </p:spPr>
        <p:txBody>
          <a:bodyPr/>
          <a:lstStyle>
            <a:lvl1pPr>
              <a:defRPr sz="2456"/>
            </a:lvl1pPr>
            <a:lvl2pPr>
              <a:defRPr sz="2105"/>
            </a:lvl2pPr>
            <a:lvl3pPr>
              <a:defRPr sz="1754"/>
            </a:lvl3pPr>
            <a:lvl4pPr>
              <a:defRPr sz="1579"/>
            </a:lvl4pPr>
            <a:lvl5pPr>
              <a:defRPr sz="1579"/>
            </a:lvl5pPr>
            <a:lvl6pPr>
              <a:defRPr sz="1579"/>
            </a:lvl6pPr>
            <a:lvl7pPr>
              <a:defRPr sz="1579"/>
            </a:lvl7pPr>
            <a:lvl8pPr>
              <a:defRPr sz="1579"/>
            </a:lvl8pPr>
            <a:lvl9pPr>
              <a:defRPr sz="1579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867505" y="1240699"/>
            <a:ext cx="4300855" cy="5790501"/>
          </a:xfrm>
        </p:spPr>
        <p:txBody>
          <a:bodyPr/>
          <a:lstStyle>
            <a:lvl1pPr>
              <a:defRPr sz="2456"/>
            </a:lvl1pPr>
            <a:lvl2pPr>
              <a:defRPr sz="2105"/>
            </a:lvl2pPr>
            <a:lvl3pPr>
              <a:defRPr sz="1754"/>
            </a:lvl3pPr>
            <a:lvl4pPr>
              <a:defRPr sz="1579"/>
            </a:lvl4pPr>
            <a:lvl5pPr>
              <a:defRPr sz="1579"/>
            </a:lvl5pPr>
            <a:lvl6pPr>
              <a:defRPr sz="1579"/>
            </a:lvl6pPr>
            <a:lvl7pPr>
              <a:defRPr sz="1579"/>
            </a:lvl7pPr>
            <a:lvl8pPr>
              <a:defRPr sz="1579"/>
            </a:lvl8pPr>
            <a:lvl9pPr>
              <a:defRPr sz="1579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0C704F9-C5F5-461B-8E84-7FE41E58157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3397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2105"/>
            </a:lvl1pPr>
            <a:lvl2pPr>
              <a:defRPr sz="1754"/>
            </a:lvl2pPr>
            <a:lvl3pPr>
              <a:defRPr sz="1579"/>
            </a:lvl3pPr>
            <a:lvl4pPr>
              <a:defRPr sz="1403"/>
            </a:lvl4pPr>
            <a:lvl5pPr>
              <a:defRPr sz="1403"/>
            </a:lvl5pPr>
            <a:lvl6pPr>
              <a:defRPr sz="1403"/>
            </a:lvl6pPr>
            <a:lvl7pPr>
              <a:defRPr sz="1403"/>
            </a:lvl7pPr>
            <a:lvl8pPr>
              <a:defRPr sz="1403"/>
            </a:lvl8pPr>
            <a:lvl9pPr>
              <a:defRPr sz="140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431294" y="1692178"/>
            <a:ext cx="4725930" cy="705219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431294" y="2397397"/>
            <a:ext cx="4725930" cy="4355563"/>
          </a:xfrm>
        </p:spPr>
        <p:txBody>
          <a:bodyPr/>
          <a:lstStyle>
            <a:lvl1pPr>
              <a:defRPr sz="2105"/>
            </a:lvl1pPr>
            <a:lvl2pPr>
              <a:defRPr sz="1754"/>
            </a:lvl2pPr>
            <a:lvl3pPr>
              <a:defRPr sz="1579"/>
            </a:lvl3pPr>
            <a:lvl4pPr>
              <a:defRPr sz="1403"/>
            </a:lvl4pPr>
            <a:lvl5pPr>
              <a:defRPr sz="1403"/>
            </a:lvl5pPr>
            <a:lvl6pPr>
              <a:defRPr sz="1403"/>
            </a:lvl6pPr>
            <a:lvl7pPr>
              <a:defRPr sz="1403"/>
            </a:lvl7pPr>
            <a:lvl8pPr>
              <a:defRPr sz="1403"/>
            </a:lvl8pPr>
            <a:lvl9pPr>
              <a:defRPr sz="140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6CF061F-16EF-42CC-A4D1-818035E53CC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31711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EC15FF-0497-409E-91F1-F7C604B610B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50285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86DDD7C-D6AC-4B43-9C0E-39826C51050A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70060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0987"/>
            <a:ext cx="3517533" cy="1280945"/>
          </a:xfrm>
        </p:spPr>
        <p:txBody>
          <a:bodyPr anchor="b"/>
          <a:lstStyle>
            <a:lvl1pPr algn="l">
              <a:defRPr sz="1754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180202" y="300989"/>
            <a:ext cx="5977021" cy="6451973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4591" y="1581934"/>
            <a:ext cx="3517533" cy="5171028"/>
          </a:xfrm>
        </p:spPr>
        <p:txBody>
          <a:bodyPr/>
          <a:lstStyle>
            <a:lvl1pPr marL="0" indent="0">
              <a:buNone/>
              <a:defRPr sz="1228"/>
            </a:lvl1pPr>
            <a:lvl2pPr marL="400964" indent="0">
              <a:buNone/>
              <a:defRPr sz="1052"/>
            </a:lvl2pPr>
            <a:lvl3pPr marL="801929" indent="0">
              <a:buNone/>
              <a:defRPr sz="877"/>
            </a:lvl3pPr>
            <a:lvl4pPr marL="1202893" indent="0">
              <a:buNone/>
              <a:defRPr sz="789"/>
            </a:lvl4pPr>
            <a:lvl5pPr marL="1603858" indent="0">
              <a:buNone/>
              <a:defRPr sz="789"/>
            </a:lvl5pPr>
            <a:lvl6pPr marL="2004822" indent="0">
              <a:buNone/>
              <a:defRPr sz="789"/>
            </a:lvl6pPr>
            <a:lvl7pPr marL="2405786" indent="0">
              <a:buNone/>
              <a:defRPr sz="789"/>
            </a:lvl7pPr>
            <a:lvl8pPr marL="2806751" indent="0">
              <a:buNone/>
              <a:defRPr sz="789"/>
            </a:lvl8pPr>
            <a:lvl9pPr marL="3207715" indent="0">
              <a:buNone/>
              <a:defRPr sz="789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46CDD9-A050-41FC-AC38-AD6BA30E9B15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0859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754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1228"/>
            </a:lvl1pPr>
            <a:lvl2pPr marL="400964" indent="0">
              <a:buNone/>
              <a:defRPr sz="1052"/>
            </a:lvl2pPr>
            <a:lvl3pPr marL="801929" indent="0">
              <a:buNone/>
              <a:defRPr sz="877"/>
            </a:lvl3pPr>
            <a:lvl4pPr marL="1202893" indent="0">
              <a:buNone/>
              <a:defRPr sz="789"/>
            </a:lvl4pPr>
            <a:lvl5pPr marL="1603858" indent="0">
              <a:buNone/>
              <a:defRPr sz="789"/>
            </a:lvl5pPr>
            <a:lvl6pPr marL="2004822" indent="0">
              <a:buNone/>
              <a:defRPr sz="789"/>
            </a:lvl6pPr>
            <a:lvl7pPr marL="2405786" indent="0">
              <a:buNone/>
              <a:defRPr sz="789"/>
            </a:lvl7pPr>
            <a:lvl8pPr marL="2806751" indent="0">
              <a:buNone/>
              <a:defRPr sz="789"/>
            </a:lvl8pPr>
            <a:lvl9pPr marL="3207715" indent="0">
              <a:buNone/>
              <a:defRPr sz="789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BEFF5AE-77DB-44B3-8F96-69632BEF097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6609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02.09.2025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EA00DE-B07C-455E-BA09-CEE805DCBD9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53950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365974" y="127747"/>
            <a:ext cx="2325840" cy="6903453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388451" y="127747"/>
            <a:ext cx="6799326" cy="6903453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B3F2CD6-EC06-41F3-9A9A-7C90CD755264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79861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62258" y="4493809"/>
            <a:ext cx="7914912" cy="1270445"/>
          </a:xfrm>
        </p:spPr>
        <p:txBody>
          <a:bodyPr/>
          <a:lstStyle>
            <a:lvl1pPr marL="0" indent="0" algn="ctr">
              <a:defRPr sz="1754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34591" y="7001451"/>
            <a:ext cx="2474338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579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579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978728" y="1319445"/>
            <a:ext cx="7998442" cy="2936374"/>
          </a:xfrm>
        </p:spPr>
        <p:txBody>
          <a:bodyPr/>
          <a:lstStyle>
            <a:lvl1pPr marL="1603858" indent="0">
              <a:defRPr sz="3157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2062259" y="6002243"/>
            <a:ext cx="7998441" cy="767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801929">
              <a:spcBef>
                <a:spcPts val="482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sz="1754">
                <a:solidFill>
                  <a:schemeClr val="bg1"/>
                </a:solidFill>
                <a:latin typeface="Century Gothic" pitchFamily="34" charset="0"/>
              </a:rPr>
              <a:t>Instytut Fizyki Teoretycznej</a:t>
            </a:r>
          </a:p>
          <a:p>
            <a:pPr defTabSz="801929">
              <a:spcBef>
                <a:spcPct val="50000"/>
              </a:spcBef>
            </a:pPr>
            <a:endParaRPr lang="pl-PL" sz="1754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94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827E48E-6DE6-4807-99AE-13F06F99DD7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79332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4580" y="4857793"/>
            <a:ext cx="9088041" cy="1501435"/>
          </a:xfrm>
        </p:spPr>
        <p:txBody>
          <a:bodyPr anchor="t"/>
          <a:lstStyle>
            <a:lvl1pPr algn="l">
              <a:defRPr sz="3508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44580" y="3204114"/>
            <a:ext cx="9088041" cy="1653678"/>
          </a:xfrm>
        </p:spPr>
        <p:txBody>
          <a:bodyPr anchor="b"/>
          <a:lstStyle>
            <a:lvl1pPr marL="0" indent="0">
              <a:buNone/>
              <a:defRPr sz="1754"/>
            </a:lvl1pPr>
            <a:lvl2pPr marL="400964" indent="0">
              <a:buNone/>
              <a:defRPr sz="1579"/>
            </a:lvl2pPr>
            <a:lvl3pPr marL="801929" indent="0">
              <a:buNone/>
              <a:defRPr sz="1403"/>
            </a:lvl3pPr>
            <a:lvl4pPr marL="1202893" indent="0">
              <a:buNone/>
              <a:defRPr sz="1228"/>
            </a:lvl4pPr>
            <a:lvl5pPr marL="1603858" indent="0">
              <a:buNone/>
              <a:defRPr sz="1228"/>
            </a:lvl5pPr>
            <a:lvl6pPr marL="2004822" indent="0">
              <a:buNone/>
              <a:defRPr sz="1228"/>
            </a:lvl6pPr>
            <a:lvl7pPr marL="2405786" indent="0">
              <a:buNone/>
              <a:defRPr sz="1228"/>
            </a:lvl7pPr>
            <a:lvl8pPr marL="2806751" indent="0">
              <a:buNone/>
              <a:defRPr sz="1228"/>
            </a:lvl8pPr>
            <a:lvl9pPr marL="3207715" indent="0">
              <a:buNone/>
              <a:defRPr sz="1228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D19A142-1430-4454-9503-B717F3D7D85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208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388452" y="1240699"/>
            <a:ext cx="4300856" cy="5790501"/>
          </a:xfrm>
        </p:spPr>
        <p:txBody>
          <a:bodyPr/>
          <a:lstStyle>
            <a:lvl1pPr>
              <a:defRPr sz="2456"/>
            </a:lvl1pPr>
            <a:lvl2pPr>
              <a:defRPr sz="2105"/>
            </a:lvl2pPr>
            <a:lvl3pPr>
              <a:defRPr sz="1754"/>
            </a:lvl3pPr>
            <a:lvl4pPr>
              <a:defRPr sz="1579"/>
            </a:lvl4pPr>
            <a:lvl5pPr>
              <a:defRPr sz="1579"/>
            </a:lvl5pPr>
            <a:lvl6pPr>
              <a:defRPr sz="1579"/>
            </a:lvl6pPr>
            <a:lvl7pPr>
              <a:defRPr sz="1579"/>
            </a:lvl7pPr>
            <a:lvl8pPr>
              <a:defRPr sz="1579"/>
            </a:lvl8pPr>
            <a:lvl9pPr>
              <a:defRPr sz="1579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867505" y="1240699"/>
            <a:ext cx="4300855" cy="5790501"/>
          </a:xfrm>
        </p:spPr>
        <p:txBody>
          <a:bodyPr/>
          <a:lstStyle>
            <a:lvl1pPr>
              <a:defRPr sz="2456"/>
            </a:lvl1pPr>
            <a:lvl2pPr>
              <a:defRPr sz="2105"/>
            </a:lvl2pPr>
            <a:lvl3pPr>
              <a:defRPr sz="1754"/>
            </a:lvl3pPr>
            <a:lvl4pPr>
              <a:defRPr sz="1579"/>
            </a:lvl4pPr>
            <a:lvl5pPr>
              <a:defRPr sz="1579"/>
            </a:lvl5pPr>
            <a:lvl6pPr>
              <a:defRPr sz="1579"/>
            </a:lvl6pPr>
            <a:lvl7pPr>
              <a:defRPr sz="1579"/>
            </a:lvl7pPr>
            <a:lvl8pPr>
              <a:defRPr sz="1579"/>
            </a:lvl8pPr>
            <a:lvl9pPr>
              <a:defRPr sz="1579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0C704F9-C5F5-461B-8E84-7FE41E58157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278112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2105"/>
            </a:lvl1pPr>
            <a:lvl2pPr>
              <a:defRPr sz="1754"/>
            </a:lvl2pPr>
            <a:lvl3pPr>
              <a:defRPr sz="1579"/>
            </a:lvl3pPr>
            <a:lvl4pPr>
              <a:defRPr sz="1403"/>
            </a:lvl4pPr>
            <a:lvl5pPr>
              <a:defRPr sz="1403"/>
            </a:lvl5pPr>
            <a:lvl6pPr>
              <a:defRPr sz="1403"/>
            </a:lvl6pPr>
            <a:lvl7pPr>
              <a:defRPr sz="1403"/>
            </a:lvl7pPr>
            <a:lvl8pPr>
              <a:defRPr sz="1403"/>
            </a:lvl8pPr>
            <a:lvl9pPr>
              <a:defRPr sz="140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431294" y="1692178"/>
            <a:ext cx="4725930" cy="705219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431294" y="2397397"/>
            <a:ext cx="4725930" cy="4355563"/>
          </a:xfrm>
        </p:spPr>
        <p:txBody>
          <a:bodyPr/>
          <a:lstStyle>
            <a:lvl1pPr>
              <a:defRPr sz="2105"/>
            </a:lvl1pPr>
            <a:lvl2pPr>
              <a:defRPr sz="1754"/>
            </a:lvl2pPr>
            <a:lvl3pPr>
              <a:defRPr sz="1579"/>
            </a:lvl3pPr>
            <a:lvl4pPr>
              <a:defRPr sz="1403"/>
            </a:lvl4pPr>
            <a:lvl5pPr>
              <a:defRPr sz="1403"/>
            </a:lvl5pPr>
            <a:lvl6pPr>
              <a:defRPr sz="1403"/>
            </a:lvl6pPr>
            <a:lvl7pPr>
              <a:defRPr sz="1403"/>
            </a:lvl7pPr>
            <a:lvl8pPr>
              <a:defRPr sz="1403"/>
            </a:lvl8pPr>
            <a:lvl9pPr>
              <a:defRPr sz="140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6CF061F-16EF-42CC-A4D1-818035E53CC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23438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EC15FF-0497-409E-91F1-F7C604B610B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32428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86DDD7C-D6AC-4B43-9C0E-39826C51050A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89702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0987"/>
            <a:ext cx="3517533" cy="1280945"/>
          </a:xfrm>
        </p:spPr>
        <p:txBody>
          <a:bodyPr anchor="b"/>
          <a:lstStyle>
            <a:lvl1pPr algn="l">
              <a:defRPr sz="1754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180202" y="300989"/>
            <a:ext cx="5977021" cy="6451973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4591" y="1581934"/>
            <a:ext cx="3517533" cy="5171028"/>
          </a:xfrm>
        </p:spPr>
        <p:txBody>
          <a:bodyPr/>
          <a:lstStyle>
            <a:lvl1pPr marL="0" indent="0">
              <a:buNone/>
              <a:defRPr sz="1228"/>
            </a:lvl1pPr>
            <a:lvl2pPr marL="400964" indent="0">
              <a:buNone/>
              <a:defRPr sz="1052"/>
            </a:lvl2pPr>
            <a:lvl3pPr marL="801929" indent="0">
              <a:buNone/>
              <a:defRPr sz="877"/>
            </a:lvl3pPr>
            <a:lvl4pPr marL="1202893" indent="0">
              <a:buNone/>
              <a:defRPr sz="789"/>
            </a:lvl4pPr>
            <a:lvl5pPr marL="1603858" indent="0">
              <a:buNone/>
              <a:defRPr sz="789"/>
            </a:lvl5pPr>
            <a:lvl6pPr marL="2004822" indent="0">
              <a:buNone/>
              <a:defRPr sz="789"/>
            </a:lvl6pPr>
            <a:lvl7pPr marL="2405786" indent="0">
              <a:buNone/>
              <a:defRPr sz="789"/>
            </a:lvl7pPr>
            <a:lvl8pPr marL="2806751" indent="0">
              <a:buNone/>
              <a:defRPr sz="789"/>
            </a:lvl8pPr>
            <a:lvl9pPr marL="3207715" indent="0">
              <a:buNone/>
              <a:defRPr sz="789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46CDD9-A050-41FC-AC38-AD6BA30E9B15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9073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02.09.2025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754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1228"/>
            </a:lvl1pPr>
            <a:lvl2pPr marL="400964" indent="0">
              <a:buNone/>
              <a:defRPr sz="1052"/>
            </a:lvl2pPr>
            <a:lvl3pPr marL="801929" indent="0">
              <a:buNone/>
              <a:defRPr sz="877"/>
            </a:lvl3pPr>
            <a:lvl4pPr marL="1202893" indent="0">
              <a:buNone/>
              <a:defRPr sz="789"/>
            </a:lvl4pPr>
            <a:lvl5pPr marL="1603858" indent="0">
              <a:buNone/>
              <a:defRPr sz="789"/>
            </a:lvl5pPr>
            <a:lvl6pPr marL="2004822" indent="0">
              <a:buNone/>
              <a:defRPr sz="789"/>
            </a:lvl6pPr>
            <a:lvl7pPr marL="2405786" indent="0">
              <a:buNone/>
              <a:defRPr sz="789"/>
            </a:lvl7pPr>
            <a:lvl8pPr marL="2806751" indent="0">
              <a:buNone/>
              <a:defRPr sz="789"/>
            </a:lvl8pPr>
            <a:lvl9pPr marL="3207715" indent="0">
              <a:buNone/>
              <a:defRPr sz="789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BEFF5AE-77DB-44B3-8F96-69632BEF097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4887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EA00DE-B07C-455E-BA09-CEE805DCBD9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134074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365974" y="127747"/>
            <a:ext cx="2325840" cy="6903453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388451" y="127747"/>
            <a:ext cx="6799326" cy="6903453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B3F2CD6-EC06-41F3-9A9A-7C90CD755264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72585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62258" y="4493811"/>
            <a:ext cx="7914912" cy="1270445"/>
          </a:xfrm>
        </p:spPr>
        <p:txBody>
          <a:bodyPr/>
          <a:lstStyle>
            <a:lvl1pPr marL="0" indent="0" algn="ctr">
              <a:defRPr sz="1316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34591" y="7001453"/>
            <a:ext cx="2474338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184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184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978729" y="1319447"/>
            <a:ext cx="7998442" cy="2936374"/>
          </a:xfrm>
        </p:spPr>
        <p:txBody>
          <a:bodyPr/>
          <a:lstStyle>
            <a:lvl1pPr marL="1202893" indent="0">
              <a:defRPr sz="2368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2062260" y="6002243"/>
            <a:ext cx="7998441" cy="5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601447">
              <a:spcBef>
                <a:spcPts val="362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sz="1316">
                <a:solidFill>
                  <a:schemeClr val="bg1"/>
                </a:solidFill>
                <a:latin typeface="Century Gothic" pitchFamily="34" charset="0"/>
              </a:rPr>
              <a:t>Instytut Fizyki Teoretycznej</a:t>
            </a:r>
          </a:p>
          <a:p>
            <a:pPr defTabSz="601447">
              <a:spcBef>
                <a:spcPct val="50000"/>
              </a:spcBef>
            </a:pPr>
            <a:endParaRPr lang="pl-PL" sz="1316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4598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827E48E-6DE6-4807-99AE-13F06F99DD7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47966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4580" y="4857795"/>
            <a:ext cx="9088041" cy="1501435"/>
          </a:xfrm>
        </p:spPr>
        <p:txBody>
          <a:bodyPr anchor="t"/>
          <a:lstStyle>
            <a:lvl1pPr algn="l">
              <a:defRPr sz="2631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44580" y="3204114"/>
            <a:ext cx="9088041" cy="1653678"/>
          </a:xfrm>
        </p:spPr>
        <p:txBody>
          <a:bodyPr anchor="b"/>
          <a:lstStyle>
            <a:lvl1pPr marL="0" indent="0">
              <a:buNone/>
              <a:defRPr sz="1316"/>
            </a:lvl1pPr>
            <a:lvl2pPr marL="300723" indent="0">
              <a:buNone/>
              <a:defRPr sz="1184"/>
            </a:lvl2pPr>
            <a:lvl3pPr marL="601447" indent="0">
              <a:buNone/>
              <a:defRPr sz="1052"/>
            </a:lvl3pPr>
            <a:lvl4pPr marL="902170" indent="0">
              <a:buNone/>
              <a:defRPr sz="921"/>
            </a:lvl4pPr>
            <a:lvl5pPr marL="1202893" indent="0">
              <a:buNone/>
              <a:defRPr sz="921"/>
            </a:lvl5pPr>
            <a:lvl6pPr marL="1503617" indent="0">
              <a:buNone/>
              <a:defRPr sz="921"/>
            </a:lvl6pPr>
            <a:lvl7pPr marL="1804340" indent="0">
              <a:buNone/>
              <a:defRPr sz="921"/>
            </a:lvl7pPr>
            <a:lvl8pPr marL="2105063" indent="0">
              <a:buNone/>
              <a:defRPr sz="921"/>
            </a:lvl8pPr>
            <a:lvl9pPr marL="2405786" indent="0">
              <a:buNone/>
              <a:defRPr sz="92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D19A142-1430-4454-9503-B717F3D7D85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885637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388452" y="1240701"/>
            <a:ext cx="4300856" cy="5790501"/>
          </a:xfrm>
        </p:spPr>
        <p:txBody>
          <a:bodyPr/>
          <a:lstStyle>
            <a:lvl1pPr>
              <a:defRPr sz="1842"/>
            </a:lvl1pPr>
            <a:lvl2pPr>
              <a:defRPr sz="1579"/>
            </a:lvl2pPr>
            <a:lvl3pPr>
              <a:defRPr sz="1316"/>
            </a:lvl3pPr>
            <a:lvl4pPr>
              <a:defRPr sz="1184"/>
            </a:lvl4pPr>
            <a:lvl5pPr>
              <a:defRPr sz="1184"/>
            </a:lvl5pPr>
            <a:lvl6pPr>
              <a:defRPr sz="1184"/>
            </a:lvl6pPr>
            <a:lvl7pPr>
              <a:defRPr sz="1184"/>
            </a:lvl7pPr>
            <a:lvl8pPr>
              <a:defRPr sz="1184"/>
            </a:lvl8pPr>
            <a:lvl9pPr>
              <a:defRPr sz="1184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867506" y="1240701"/>
            <a:ext cx="4300855" cy="5790501"/>
          </a:xfrm>
        </p:spPr>
        <p:txBody>
          <a:bodyPr/>
          <a:lstStyle>
            <a:lvl1pPr>
              <a:defRPr sz="1842"/>
            </a:lvl1pPr>
            <a:lvl2pPr>
              <a:defRPr sz="1579"/>
            </a:lvl2pPr>
            <a:lvl3pPr>
              <a:defRPr sz="1316"/>
            </a:lvl3pPr>
            <a:lvl4pPr>
              <a:defRPr sz="1184"/>
            </a:lvl4pPr>
            <a:lvl5pPr>
              <a:defRPr sz="1184"/>
            </a:lvl5pPr>
            <a:lvl6pPr>
              <a:defRPr sz="1184"/>
            </a:lvl6pPr>
            <a:lvl7pPr>
              <a:defRPr sz="1184"/>
            </a:lvl7pPr>
            <a:lvl8pPr>
              <a:defRPr sz="1184"/>
            </a:lvl8pPr>
            <a:lvl9pPr>
              <a:defRPr sz="1184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0C704F9-C5F5-461B-8E84-7FE41E58157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08276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1579" b="1"/>
            </a:lvl1pPr>
            <a:lvl2pPr marL="300723" indent="0">
              <a:buNone/>
              <a:defRPr sz="1316" b="1"/>
            </a:lvl2pPr>
            <a:lvl3pPr marL="601447" indent="0">
              <a:buNone/>
              <a:defRPr sz="1184" b="1"/>
            </a:lvl3pPr>
            <a:lvl4pPr marL="902170" indent="0">
              <a:buNone/>
              <a:defRPr sz="1052" b="1"/>
            </a:lvl4pPr>
            <a:lvl5pPr marL="1202893" indent="0">
              <a:buNone/>
              <a:defRPr sz="1052" b="1"/>
            </a:lvl5pPr>
            <a:lvl6pPr marL="1503617" indent="0">
              <a:buNone/>
              <a:defRPr sz="1052" b="1"/>
            </a:lvl6pPr>
            <a:lvl7pPr marL="1804340" indent="0">
              <a:buNone/>
              <a:defRPr sz="1052" b="1"/>
            </a:lvl7pPr>
            <a:lvl8pPr marL="2105063" indent="0">
              <a:buNone/>
              <a:defRPr sz="1052" b="1"/>
            </a:lvl8pPr>
            <a:lvl9pPr marL="2405786" indent="0">
              <a:buNone/>
              <a:defRPr sz="1052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1579"/>
            </a:lvl1pPr>
            <a:lvl2pPr>
              <a:defRPr sz="1316"/>
            </a:lvl2pPr>
            <a:lvl3pPr>
              <a:defRPr sz="1184"/>
            </a:lvl3pPr>
            <a:lvl4pPr>
              <a:defRPr sz="1052"/>
            </a:lvl4pPr>
            <a:lvl5pPr>
              <a:defRPr sz="1052"/>
            </a:lvl5pPr>
            <a:lvl6pPr>
              <a:defRPr sz="1052"/>
            </a:lvl6pPr>
            <a:lvl7pPr>
              <a:defRPr sz="1052"/>
            </a:lvl7pPr>
            <a:lvl8pPr>
              <a:defRPr sz="1052"/>
            </a:lvl8pPr>
            <a:lvl9pPr>
              <a:defRPr sz="1052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431295" y="1692178"/>
            <a:ext cx="4725930" cy="705219"/>
          </a:xfrm>
        </p:spPr>
        <p:txBody>
          <a:bodyPr anchor="b"/>
          <a:lstStyle>
            <a:lvl1pPr marL="0" indent="0">
              <a:buNone/>
              <a:defRPr sz="1579" b="1"/>
            </a:lvl1pPr>
            <a:lvl2pPr marL="300723" indent="0">
              <a:buNone/>
              <a:defRPr sz="1316" b="1"/>
            </a:lvl2pPr>
            <a:lvl3pPr marL="601447" indent="0">
              <a:buNone/>
              <a:defRPr sz="1184" b="1"/>
            </a:lvl3pPr>
            <a:lvl4pPr marL="902170" indent="0">
              <a:buNone/>
              <a:defRPr sz="1052" b="1"/>
            </a:lvl4pPr>
            <a:lvl5pPr marL="1202893" indent="0">
              <a:buNone/>
              <a:defRPr sz="1052" b="1"/>
            </a:lvl5pPr>
            <a:lvl6pPr marL="1503617" indent="0">
              <a:buNone/>
              <a:defRPr sz="1052" b="1"/>
            </a:lvl6pPr>
            <a:lvl7pPr marL="1804340" indent="0">
              <a:buNone/>
              <a:defRPr sz="1052" b="1"/>
            </a:lvl7pPr>
            <a:lvl8pPr marL="2105063" indent="0">
              <a:buNone/>
              <a:defRPr sz="1052" b="1"/>
            </a:lvl8pPr>
            <a:lvl9pPr marL="2405786" indent="0">
              <a:buNone/>
              <a:defRPr sz="1052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431295" y="2397397"/>
            <a:ext cx="4725930" cy="4355563"/>
          </a:xfrm>
        </p:spPr>
        <p:txBody>
          <a:bodyPr/>
          <a:lstStyle>
            <a:lvl1pPr>
              <a:defRPr sz="1579"/>
            </a:lvl1pPr>
            <a:lvl2pPr>
              <a:defRPr sz="1316"/>
            </a:lvl2pPr>
            <a:lvl3pPr>
              <a:defRPr sz="1184"/>
            </a:lvl3pPr>
            <a:lvl4pPr>
              <a:defRPr sz="1052"/>
            </a:lvl4pPr>
            <a:lvl5pPr>
              <a:defRPr sz="1052"/>
            </a:lvl5pPr>
            <a:lvl6pPr>
              <a:defRPr sz="1052"/>
            </a:lvl6pPr>
            <a:lvl7pPr>
              <a:defRPr sz="1052"/>
            </a:lvl7pPr>
            <a:lvl8pPr>
              <a:defRPr sz="1052"/>
            </a:lvl8pPr>
            <a:lvl9pPr>
              <a:defRPr sz="1052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6CF061F-16EF-42CC-A4D1-818035E53CC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06358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EC15FF-0497-409E-91F1-F7C604B610B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84354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86DDD7C-D6AC-4B43-9C0E-39826C51050A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6693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2" y="300987"/>
            <a:ext cx="3517533" cy="1280945"/>
          </a:xfrm>
        </p:spPr>
        <p:txBody>
          <a:bodyPr anchor="b"/>
          <a:lstStyle>
            <a:lvl1pPr algn="l">
              <a:defRPr sz="1316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180202" y="300991"/>
            <a:ext cx="5977021" cy="6451973"/>
          </a:xfrm>
        </p:spPr>
        <p:txBody>
          <a:bodyPr/>
          <a:lstStyle>
            <a:lvl1pPr>
              <a:defRPr sz="2105"/>
            </a:lvl1pPr>
            <a:lvl2pPr>
              <a:defRPr sz="1842"/>
            </a:lvl2pPr>
            <a:lvl3pPr>
              <a:defRPr sz="1579"/>
            </a:lvl3pPr>
            <a:lvl4pPr>
              <a:defRPr sz="1316"/>
            </a:lvl4pPr>
            <a:lvl5pPr>
              <a:defRPr sz="1316"/>
            </a:lvl5pPr>
            <a:lvl6pPr>
              <a:defRPr sz="1316"/>
            </a:lvl6pPr>
            <a:lvl7pPr>
              <a:defRPr sz="1316"/>
            </a:lvl7pPr>
            <a:lvl8pPr>
              <a:defRPr sz="1316"/>
            </a:lvl8pPr>
            <a:lvl9pPr>
              <a:defRPr sz="1316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4592" y="1581936"/>
            <a:ext cx="3517533" cy="5171028"/>
          </a:xfrm>
        </p:spPr>
        <p:txBody>
          <a:bodyPr/>
          <a:lstStyle>
            <a:lvl1pPr marL="0" indent="0">
              <a:buNone/>
              <a:defRPr sz="921"/>
            </a:lvl1pPr>
            <a:lvl2pPr marL="300723" indent="0">
              <a:buNone/>
              <a:defRPr sz="789"/>
            </a:lvl2pPr>
            <a:lvl3pPr marL="601447" indent="0">
              <a:buNone/>
              <a:defRPr sz="658"/>
            </a:lvl3pPr>
            <a:lvl4pPr marL="902170" indent="0">
              <a:buNone/>
              <a:defRPr sz="592"/>
            </a:lvl4pPr>
            <a:lvl5pPr marL="1202893" indent="0">
              <a:buNone/>
              <a:defRPr sz="592"/>
            </a:lvl5pPr>
            <a:lvl6pPr marL="1503617" indent="0">
              <a:buNone/>
              <a:defRPr sz="592"/>
            </a:lvl6pPr>
            <a:lvl7pPr marL="1804340" indent="0">
              <a:buNone/>
              <a:defRPr sz="592"/>
            </a:lvl7pPr>
            <a:lvl8pPr marL="2105063" indent="0">
              <a:buNone/>
              <a:defRPr sz="592"/>
            </a:lvl8pPr>
            <a:lvl9pPr marL="2405786" indent="0">
              <a:buNone/>
              <a:defRPr sz="592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46CDD9-A050-41FC-AC38-AD6BA30E9B15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260164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316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105"/>
            </a:lvl1pPr>
            <a:lvl2pPr marL="300723" indent="0">
              <a:buNone/>
              <a:defRPr sz="1842"/>
            </a:lvl2pPr>
            <a:lvl3pPr marL="601447" indent="0">
              <a:buNone/>
              <a:defRPr sz="1579"/>
            </a:lvl3pPr>
            <a:lvl4pPr marL="902170" indent="0">
              <a:buNone/>
              <a:defRPr sz="1316"/>
            </a:lvl4pPr>
            <a:lvl5pPr marL="1202893" indent="0">
              <a:buNone/>
              <a:defRPr sz="1316"/>
            </a:lvl5pPr>
            <a:lvl6pPr marL="1503617" indent="0">
              <a:buNone/>
              <a:defRPr sz="1316"/>
            </a:lvl6pPr>
            <a:lvl7pPr marL="1804340" indent="0">
              <a:buNone/>
              <a:defRPr sz="1316"/>
            </a:lvl7pPr>
            <a:lvl8pPr marL="2105063" indent="0">
              <a:buNone/>
              <a:defRPr sz="1316"/>
            </a:lvl8pPr>
            <a:lvl9pPr marL="2405786" indent="0">
              <a:buNone/>
              <a:defRPr sz="1316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921"/>
            </a:lvl1pPr>
            <a:lvl2pPr marL="300723" indent="0">
              <a:buNone/>
              <a:defRPr sz="789"/>
            </a:lvl2pPr>
            <a:lvl3pPr marL="601447" indent="0">
              <a:buNone/>
              <a:defRPr sz="658"/>
            </a:lvl3pPr>
            <a:lvl4pPr marL="902170" indent="0">
              <a:buNone/>
              <a:defRPr sz="592"/>
            </a:lvl4pPr>
            <a:lvl5pPr marL="1202893" indent="0">
              <a:buNone/>
              <a:defRPr sz="592"/>
            </a:lvl5pPr>
            <a:lvl6pPr marL="1503617" indent="0">
              <a:buNone/>
              <a:defRPr sz="592"/>
            </a:lvl6pPr>
            <a:lvl7pPr marL="1804340" indent="0">
              <a:buNone/>
              <a:defRPr sz="592"/>
            </a:lvl7pPr>
            <a:lvl8pPr marL="2105063" indent="0">
              <a:buNone/>
              <a:defRPr sz="592"/>
            </a:lvl8pPr>
            <a:lvl9pPr marL="2405786" indent="0">
              <a:buNone/>
              <a:defRPr sz="592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BEFF5AE-77DB-44B3-8F96-69632BEF097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01341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EA00DE-B07C-455E-BA09-CEE805DCBD9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460965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365975" y="127749"/>
            <a:ext cx="2325840" cy="6903453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388453" y="127749"/>
            <a:ext cx="6799326" cy="6903453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B3F2CD6-EC06-41F3-9A9A-7C90CD755264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94613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62258" y="4493810"/>
            <a:ext cx="7914912" cy="1270445"/>
          </a:xfrm>
        </p:spPr>
        <p:txBody>
          <a:bodyPr/>
          <a:lstStyle>
            <a:lvl1pPr marL="0" indent="0" algn="ctr">
              <a:defRPr sz="1653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34590" y="7001452"/>
            <a:ext cx="2474339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488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488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978729" y="1319446"/>
            <a:ext cx="7998442" cy="2936374"/>
          </a:xfrm>
        </p:spPr>
        <p:txBody>
          <a:bodyPr/>
          <a:lstStyle>
            <a:lvl1pPr marL="1511915" indent="0">
              <a:defRPr sz="2976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2062260" y="6002243"/>
            <a:ext cx="7998441" cy="728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755957">
              <a:spcBef>
                <a:spcPts val="45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sz="1653">
                <a:solidFill>
                  <a:schemeClr val="bg1"/>
                </a:solidFill>
                <a:latin typeface="Century Gothic" pitchFamily="34" charset="0"/>
              </a:rPr>
              <a:t>Instytut Fizyki Teoretycznej</a:t>
            </a:r>
          </a:p>
          <a:p>
            <a:pPr defTabSz="755957">
              <a:spcBef>
                <a:spcPct val="50000"/>
              </a:spcBef>
            </a:pPr>
            <a:endParaRPr lang="pl-PL" sz="1653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4774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827E48E-6DE6-4807-99AE-13F06F99DD7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24267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4580" y="4857794"/>
            <a:ext cx="9088041" cy="1501435"/>
          </a:xfrm>
        </p:spPr>
        <p:txBody>
          <a:bodyPr anchor="t"/>
          <a:lstStyle>
            <a:lvl1pPr algn="l">
              <a:defRPr sz="3307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44580" y="3204114"/>
            <a:ext cx="9088041" cy="1653678"/>
          </a:xfrm>
        </p:spPr>
        <p:txBody>
          <a:bodyPr anchor="b"/>
          <a:lstStyle>
            <a:lvl1pPr marL="0" indent="0">
              <a:buNone/>
              <a:defRPr sz="1653"/>
            </a:lvl1pPr>
            <a:lvl2pPr marL="377979" indent="0">
              <a:buNone/>
              <a:defRPr sz="1488"/>
            </a:lvl2pPr>
            <a:lvl3pPr marL="755957" indent="0">
              <a:buNone/>
              <a:defRPr sz="1323"/>
            </a:lvl3pPr>
            <a:lvl4pPr marL="1133936" indent="0">
              <a:buNone/>
              <a:defRPr sz="1157"/>
            </a:lvl4pPr>
            <a:lvl5pPr marL="1511915" indent="0">
              <a:buNone/>
              <a:defRPr sz="1157"/>
            </a:lvl5pPr>
            <a:lvl6pPr marL="1889893" indent="0">
              <a:buNone/>
              <a:defRPr sz="1157"/>
            </a:lvl6pPr>
            <a:lvl7pPr marL="2267872" indent="0">
              <a:buNone/>
              <a:defRPr sz="1157"/>
            </a:lvl7pPr>
            <a:lvl8pPr marL="2645851" indent="0">
              <a:buNone/>
              <a:defRPr sz="1157"/>
            </a:lvl8pPr>
            <a:lvl9pPr marL="3023829" indent="0">
              <a:buNone/>
              <a:defRPr sz="1157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D19A142-1430-4454-9503-B717F3D7D85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9050248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388452" y="1240700"/>
            <a:ext cx="4300857" cy="5790501"/>
          </a:xfrm>
        </p:spPr>
        <p:txBody>
          <a:bodyPr/>
          <a:lstStyle>
            <a:lvl1pPr>
              <a:defRPr sz="2315"/>
            </a:lvl1pPr>
            <a:lvl2pPr>
              <a:defRPr sz="1984"/>
            </a:lvl2pPr>
            <a:lvl3pPr>
              <a:defRPr sz="1653"/>
            </a:lvl3pPr>
            <a:lvl4pPr>
              <a:defRPr sz="1488"/>
            </a:lvl4pPr>
            <a:lvl5pPr>
              <a:defRPr sz="1488"/>
            </a:lvl5pPr>
            <a:lvl6pPr>
              <a:defRPr sz="1488"/>
            </a:lvl6pPr>
            <a:lvl7pPr>
              <a:defRPr sz="1488"/>
            </a:lvl7pPr>
            <a:lvl8pPr>
              <a:defRPr sz="1488"/>
            </a:lvl8pPr>
            <a:lvl9pPr>
              <a:defRPr sz="1488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867506" y="1240700"/>
            <a:ext cx="4300855" cy="5790501"/>
          </a:xfrm>
        </p:spPr>
        <p:txBody>
          <a:bodyPr/>
          <a:lstStyle>
            <a:lvl1pPr>
              <a:defRPr sz="2315"/>
            </a:lvl1pPr>
            <a:lvl2pPr>
              <a:defRPr sz="1984"/>
            </a:lvl2pPr>
            <a:lvl3pPr>
              <a:defRPr sz="1653"/>
            </a:lvl3pPr>
            <a:lvl4pPr>
              <a:defRPr sz="1488"/>
            </a:lvl4pPr>
            <a:lvl5pPr>
              <a:defRPr sz="1488"/>
            </a:lvl5pPr>
            <a:lvl6pPr>
              <a:defRPr sz="1488"/>
            </a:lvl6pPr>
            <a:lvl7pPr>
              <a:defRPr sz="1488"/>
            </a:lvl7pPr>
            <a:lvl8pPr>
              <a:defRPr sz="1488"/>
            </a:lvl8pPr>
            <a:lvl9pPr>
              <a:defRPr sz="1488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0C704F9-C5F5-461B-8E84-7FE41E58157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94944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79" indent="0">
              <a:buNone/>
              <a:defRPr sz="1653" b="1"/>
            </a:lvl2pPr>
            <a:lvl3pPr marL="755957" indent="0">
              <a:buNone/>
              <a:defRPr sz="1488" b="1"/>
            </a:lvl3pPr>
            <a:lvl4pPr marL="1133936" indent="0">
              <a:buNone/>
              <a:defRPr sz="1323" b="1"/>
            </a:lvl4pPr>
            <a:lvl5pPr marL="1511915" indent="0">
              <a:buNone/>
              <a:defRPr sz="1323" b="1"/>
            </a:lvl5pPr>
            <a:lvl6pPr marL="1889893" indent="0">
              <a:buNone/>
              <a:defRPr sz="1323" b="1"/>
            </a:lvl6pPr>
            <a:lvl7pPr marL="2267872" indent="0">
              <a:buNone/>
              <a:defRPr sz="1323" b="1"/>
            </a:lvl7pPr>
            <a:lvl8pPr marL="2645851" indent="0">
              <a:buNone/>
              <a:defRPr sz="1323" b="1"/>
            </a:lvl8pPr>
            <a:lvl9pPr marL="3023829" indent="0">
              <a:buNone/>
              <a:defRPr sz="132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1984"/>
            </a:lvl1pPr>
            <a:lvl2pPr>
              <a:defRPr sz="1653"/>
            </a:lvl2pPr>
            <a:lvl3pPr>
              <a:defRPr sz="1488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431294" y="1692178"/>
            <a:ext cx="4725930" cy="705219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79" indent="0">
              <a:buNone/>
              <a:defRPr sz="1653" b="1"/>
            </a:lvl2pPr>
            <a:lvl3pPr marL="755957" indent="0">
              <a:buNone/>
              <a:defRPr sz="1488" b="1"/>
            </a:lvl3pPr>
            <a:lvl4pPr marL="1133936" indent="0">
              <a:buNone/>
              <a:defRPr sz="1323" b="1"/>
            </a:lvl4pPr>
            <a:lvl5pPr marL="1511915" indent="0">
              <a:buNone/>
              <a:defRPr sz="1323" b="1"/>
            </a:lvl5pPr>
            <a:lvl6pPr marL="1889893" indent="0">
              <a:buNone/>
              <a:defRPr sz="1323" b="1"/>
            </a:lvl6pPr>
            <a:lvl7pPr marL="2267872" indent="0">
              <a:buNone/>
              <a:defRPr sz="1323" b="1"/>
            </a:lvl7pPr>
            <a:lvl8pPr marL="2645851" indent="0">
              <a:buNone/>
              <a:defRPr sz="1323" b="1"/>
            </a:lvl8pPr>
            <a:lvl9pPr marL="3023829" indent="0">
              <a:buNone/>
              <a:defRPr sz="132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431294" y="2397397"/>
            <a:ext cx="4725930" cy="4355563"/>
          </a:xfrm>
        </p:spPr>
        <p:txBody>
          <a:bodyPr/>
          <a:lstStyle>
            <a:lvl1pPr>
              <a:defRPr sz="1984"/>
            </a:lvl1pPr>
            <a:lvl2pPr>
              <a:defRPr sz="1653"/>
            </a:lvl2pPr>
            <a:lvl3pPr>
              <a:defRPr sz="1488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6CF061F-16EF-42CC-A4D1-818035E53CC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283539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EC15FF-0497-409E-91F1-F7C604B610B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6249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86DDD7C-D6AC-4B43-9C0E-39826C51050A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139275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2" y="300987"/>
            <a:ext cx="3517533" cy="1280945"/>
          </a:xfrm>
        </p:spPr>
        <p:txBody>
          <a:bodyPr anchor="b"/>
          <a:lstStyle>
            <a:lvl1pPr algn="l">
              <a:defRPr sz="1653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180202" y="300990"/>
            <a:ext cx="5977020" cy="6451973"/>
          </a:xfrm>
        </p:spPr>
        <p:txBody>
          <a:bodyPr/>
          <a:lstStyle>
            <a:lvl1pPr>
              <a:defRPr sz="2646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4592" y="1581935"/>
            <a:ext cx="3517533" cy="5171028"/>
          </a:xfrm>
        </p:spPr>
        <p:txBody>
          <a:bodyPr/>
          <a:lstStyle>
            <a:lvl1pPr marL="0" indent="0">
              <a:buNone/>
              <a:defRPr sz="1157"/>
            </a:lvl1pPr>
            <a:lvl2pPr marL="377979" indent="0">
              <a:buNone/>
              <a:defRPr sz="992"/>
            </a:lvl2pPr>
            <a:lvl3pPr marL="755957" indent="0">
              <a:buNone/>
              <a:defRPr sz="827"/>
            </a:lvl3pPr>
            <a:lvl4pPr marL="1133936" indent="0">
              <a:buNone/>
              <a:defRPr sz="744"/>
            </a:lvl4pPr>
            <a:lvl5pPr marL="1511915" indent="0">
              <a:buNone/>
              <a:defRPr sz="744"/>
            </a:lvl5pPr>
            <a:lvl6pPr marL="1889893" indent="0">
              <a:buNone/>
              <a:defRPr sz="744"/>
            </a:lvl6pPr>
            <a:lvl7pPr marL="2267872" indent="0">
              <a:buNone/>
              <a:defRPr sz="744"/>
            </a:lvl7pPr>
            <a:lvl8pPr marL="2645851" indent="0">
              <a:buNone/>
              <a:defRPr sz="744"/>
            </a:lvl8pPr>
            <a:lvl9pPr marL="3023829" indent="0">
              <a:buNone/>
              <a:defRPr sz="744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46CDD9-A050-41FC-AC38-AD6BA30E9B15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438529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653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646"/>
            </a:lvl1pPr>
            <a:lvl2pPr marL="377979" indent="0">
              <a:buNone/>
              <a:defRPr sz="2315"/>
            </a:lvl2pPr>
            <a:lvl3pPr marL="755957" indent="0">
              <a:buNone/>
              <a:defRPr sz="1984"/>
            </a:lvl3pPr>
            <a:lvl4pPr marL="1133936" indent="0">
              <a:buNone/>
              <a:defRPr sz="1653"/>
            </a:lvl4pPr>
            <a:lvl5pPr marL="1511915" indent="0">
              <a:buNone/>
              <a:defRPr sz="1653"/>
            </a:lvl5pPr>
            <a:lvl6pPr marL="1889893" indent="0">
              <a:buNone/>
              <a:defRPr sz="1653"/>
            </a:lvl6pPr>
            <a:lvl7pPr marL="2267872" indent="0">
              <a:buNone/>
              <a:defRPr sz="1653"/>
            </a:lvl7pPr>
            <a:lvl8pPr marL="2645851" indent="0">
              <a:buNone/>
              <a:defRPr sz="1653"/>
            </a:lvl8pPr>
            <a:lvl9pPr marL="3023829" indent="0">
              <a:buNone/>
              <a:defRPr sz="1653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1157"/>
            </a:lvl1pPr>
            <a:lvl2pPr marL="377979" indent="0">
              <a:buNone/>
              <a:defRPr sz="992"/>
            </a:lvl2pPr>
            <a:lvl3pPr marL="755957" indent="0">
              <a:buNone/>
              <a:defRPr sz="827"/>
            </a:lvl3pPr>
            <a:lvl4pPr marL="1133936" indent="0">
              <a:buNone/>
              <a:defRPr sz="744"/>
            </a:lvl4pPr>
            <a:lvl5pPr marL="1511915" indent="0">
              <a:buNone/>
              <a:defRPr sz="744"/>
            </a:lvl5pPr>
            <a:lvl6pPr marL="1889893" indent="0">
              <a:buNone/>
              <a:defRPr sz="744"/>
            </a:lvl6pPr>
            <a:lvl7pPr marL="2267872" indent="0">
              <a:buNone/>
              <a:defRPr sz="744"/>
            </a:lvl7pPr>
            <a:lvl8pPr marL="2645851" indent="0">
              <a:buNone/>
              <a:defRPr sz="744"/>
            </a:lvl8pPr>
            <a:lvl9pPr marL="3023829" indent="0">
              <a:buNone/>
              <a:defRPr sz="744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BEFF5AE-77DB-44B3-8F96-69632BEF097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2137506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EA00DE-B07C-455E-BA09-CEE805DCBD9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7876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365975" y="127748"/>
            <a:ext cx="2325840" cy="6903453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388453" y="127748"/>
            <a:ext cx="6799325" cy="6903453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B3F2CD6-EC06-41F3-9A9A-7C90CD755264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287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3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24.jp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image" Target="../media/image24.jpg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image" Target="../media/image24.jpg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>
            <a:lum/>
          </a:blip>
          <a:srcRect/>
          <a:stretch>
            <a:fillRect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8511" y="127745"/>
            <a:ext cx="7703303" cy="873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tytułu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8452" y="1240699"/>
            <a:ext cx="8779909" cy="5790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konspektu</a:t>
            </a:r>
          </a:p>
          <a:p>
            <a:pPr lvl="1"/>
            <a:r>
              <a:rPr lang="en-GB"/>
              <a:t>Drugi poziom konspektu</a:t>
            </a:r>
          </a:p>
          <a:p>
            <a:pPr lvl="2"/>
            <a:r>
              <a:rPr lang="en-GB"/>
              <a:t>Trzeci poziom konspektu</a:t>
            </a:r>
          </a:p>
          <a:p>
            <a:pPr lvl="3"/>
            <a:r>
              <a:rPr lang="en-GB"/>
              <a:t>Czwarty poziom konspektu</a:t>
            </a:r>
          </a:p>
          <a:p>
            <a:pPr lvl="4"/>
            <a:r>
              <a:rPr lang="en-GB"/>
              <a:t>Piąty poziom konspektu</a:t>
            </a:r>
          </a:p>
          <a:p>
            <a:pPr lvl="4"/>
            <a:r>
              <a:rPr lang="en-GB"/>
              <a:t>Szósty poziom konspektu</a:t>
            </a:r>
          </a:p>
          <a:p>
            <a:pPr lvl="4"/>
            <a:r>
              <a:rPr lang="en-GB"/>
              <a:t>Siódmy poziom konspektu</a:t>
            </a:r>
          </a:p>
          <a:p>
            <a:pPr lvl="4"/>
            <a:r>
              <a:rPr lang="en-GB"/>
              <a:t>Ósmy poziom konspektu</a:t>
            </a:r>
          </a:p>
          <a:p>
            <a:pPr lvl="4"/>
            <a:r>
              <a:rPr lang="en-GB"/>
              <a:t>Dziewiąty poziom konspektu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4591" y="7001451"/>
            <a:ext cx="2474338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579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579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662466" y="6997949"/>
            <a:ext cx="2442782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0" algn="l"/>
                <a:tab pos="392611" algn="l"/>
                <a:tab pos="786615" algn="l"/>
                <a:tab pos="1180617" algn="l"/>
                <a:tab pos="1574621" algn="l"/>
                <a:tab pos="1968624" algn="l"/>
                <a:tab pos="2362627" algn="l"/>
                <a:tab pos="2756630" algn="l"/>
                <a:tab pos="3150634" algn="l"/>
                <a:tab pos="3544637" algn="l"/>
                <a:tab pos="3938640" algn="l"/>
                <a:tab pos="4332643" algn="l"/>
                <a:tab pos="4726647" algn="l"/>
                <a:tab pos="5120650" algn="l"/>
                <a:tab pos="5514653" algn="l"/>
                <a:tab pos="5908656" algn="l"/>
                <a:tab pos="6302660" algn="l"/>
                <a:tab pos="6696662" algn="l"/>
                <a:tab pos="7090666" algn="l"/>
                <a:tab pos="7484669" algn="l"/>
                <a:tab pos="7878672" algn="l"/>
              </a:tabLst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fld id="{C19B2381-0B53-4864-84B2-B70F96D958F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05166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xStyles>
    <p:titleStyle>
      <a:lvl1pPr marL="1804340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+mj-lt"/>
          <a:ea typeface="+mj-ea"/>
          <a:cs typeface="+mj-cs"/>
        </a:defRPr>
      </a:lvl1pPr>
      <a:lvl2pPr marL="1804340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2pPr>
      <a:lvl3pPr marL="1804340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3pPr>
      <a:lvl4pPr marL="1804340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4pPr>
      <a:lvl5pPr marL="1804340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5pPr>
      <a:lvl6pPr marL="2205304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6pPr>
      <a:lvl7pPr marL="2606269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7pPr>
      <a:lvl8pPr marL="3007233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8pPr>
      <a:lvl9pPr marL="3408197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9pPr>
    </p:titleStyle>
    <p:bodyStyle>
      <a:lvl1pPr marL="300723" indent="-300723" algn="l" defTabSz="394004" rtl="0" eaLnBrk="1" fontAlgn="base" hangingPunct="1">
        <a:spcBef>
          <a:spcPts val="482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929">
          <a:solidFill>
            <a:srgbClr val="000000"/>
          </a:solidFill>
          <a:latin typeface="+mn-lt"/>
          <a:ea typeface="+mn-ea"/>
          <a:cs typeface="+mn-cs"/>
        </a:defRPr>
      </a:lvl1pPr>
      <a:lvl2pPr marL="651567" indent="-250603" algn="l" defTabSz="394004" rtl="0" eaLnBrk="1" fontAlgn="base" hangingPunct="1">
        <a:spcBef>
          <a:spcPts val="439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>
          <a:solidFill>
            <a:srgbClr val="000000"/>
          </a:solidFill>
          <a:latin typeface="+mn-lt"/>
        </a:defRPr>
      </a:lvl2pPr>
      <a:lvl3pPr marL="1002411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3pPr>
      <a:lvl4pPr marL="1403375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4pPr>
      <a:lvl5pPr marL="1804340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5pPr>
      <a:lvl6pPr marL="2205304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6pPr>
      <a:lvl7pPr marL="2606269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7pPr>
      <a:lvl8pPr marL="3007233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8pPr>
      <a:lvl9pPr marL="3408197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9pPr>
    </p:bodyStyle>
    <p:otherStyle>
      <a:defPPr>
        <a:defRPr lang="pl-PL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8511" y="127745"/>
            <a:ext cx="7703303" cy="873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tytułu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8452" y="1240699"/>
            <a:ext cx="8779909" cy="5790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konspektu</a:t>
            </a:r>
          </a:p>
          <a:p>
            <a:pPr lvl="1"/>
            <a:r>
              <a:rPr lang="en-GB"/>
              <a:t>Drugi poziom konspektu</a:t>
            </a:r>
          </a:p>
          <a:p>
            <a:pPr lvl="2"/>
            <a:r>
              <a:rPr lang="en-GB"/>
              <a:t>Trzeci poziom konspektu</a:t>
            </a:r>
          </a:p>
          <a:p>
            <a:pPr lvl="3"/>
            <a:r>
              <a:rPr lang="en-GB"/>
              <a:t>Czwarty poziom konspektu</a:t>
            </a:r>
          </a:p>
          <a:p>
            <a:pPr lvl="4"/>
            <a:r>
              <a:rPr lang="en-GB"/>
              <a:t>Piąty poziom konspektu</a:t>
            </a:r>
          </a:p>
          <a:p>
            <a:pPr lvl="4"/>
            <a:r>
              <a:rPr lang="en-GB"/>
              <a:t>Szósty poziom konspektu</a:t>
            </a:r>
          </a:p>
          <a:p>
            <a:pPr lvl="4"/>
            <a:r>
              <a:rPr lang="en-GB"/>
              <a:t>Siódmy poziom konspektu</a:t>
            </a:r>
          </a:p>
          <a:p>
            <a:pPr lvl="4"/>
            <a:r>
              <a:rPr lang="en-GB"/>
              <a:t>Ósmy poziom konspektu</a:t>
            </a:r>
          </a:p>
          <a:p>
            <a:pPr lvl="4"/>
            <a:r>
              <a:rPr lang="en-GB"/>
              <a:t>Dziewiąty poziom konspektu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4591" y="7001451"/>
            <a:ext cx="2474338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579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579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662466" y="6997949"/>
            <a:ext cx="2442782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0" algn="l"/>
                <a:tab pos="392611" algn="l"/>
                <a:tab pos="786615" algn="l"/>
                <a:tab pos="1180617" algn="l"/>
                <a:tab pos="1574621" algn="l"/>
                <a:tab pos="1968624" algn="l"/>
                <a:tab pos="2362627" algn="l"/>
                <a:tab pos="2756630" algn="l"/>
                <a:tab pos="3150634" algn="l"/>
                <a:tab pos="3544637" algn="l"/>
                <a:tab pos="3938640" algn="l"/>
                <a:tab pos="4332643" algn="l"/>
                <a:tab pos="4726647" algn="l"/>
                <a:tab pos="5120650" algn="l"/>
                <a:tab pos="5514653" algn="l"/>
                <a:tab pos="5908656" algn="l"/>
                <a:tab pos="6302660" algn="l"/>
                <a:tab pos="6696662" algn="l"/>
                <a:tab pos="7090666" algn="l"/>
                <a:tab pos="7484669" algn="l"/>
                <a:tab pos="7878672" algn="l"/>
              </a:tabLst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fld id="{C19B2381-0B53-4864-84B2-B70F96D958F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57305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marL="1804340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+mj-lt"/>
          <a:ea typeface="+mj-ea"/>
          <a:cs typeface="+mj-cs"/>
        </a:defRPr>
      </a:lvl1pPr>
      <a:lvl2pPr marL="1804340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2pPr>
      <a:lvl3pPr marL="1804340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3pPr>
      <a:lvl4pPr marL="1804340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4pPr>
      <a:lvl5pPr marL="1804340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5pPr>
      <a:lvl6pPr marL="2205304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6pPr>
      <a:lvl7pPr marL="2606269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7pPr>
      <a:lvl8pPr marL="3007233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8pPr>
      <a:lvl9pPr marL="3408197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9pPr>
    </p:titleStyle>
    <p:bodyStyle>
      <a:lvl1pPr marL="300723" indent="-300723" algn="l" defTabSz="394004" rtl="0" eaLnBrk="1" fontAlgn="base" hangingPunct="1">
        <a:spcBef>
          <a:spcPts val="482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929">
          <a:solidFill>
            <a:srgbClr val="000000"/>
          </a:solidFill>
          <a:latin typeface="+mn-lt"/>
          <a:ea typeface="+mn-ea"/>
          <a:cs typeface="+mn-cs"/>
        </a:defRPr>
      </a:lvl1pPr>
      <a:lvl2pPr marL="651567" indent="-250603" algn="l" defTabSz="394004" rtl="0" eaLnBrk="1" fontAlgn="base" hangingPunct="1">
        <a:spcBef>
          <a:spcPts val="439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>
          <a:solidFill>
            <a:srgbClr val="000000"/>
          </a:solidFill>
          <a:latin typeface="+mn-lt"/>
        </a:defRPr>
      </a:lvl2pPr>
      <a:lvl3pPr marL="1002411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3pPr>
      <a:lvl4pPr marL="1403375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4pPr>
      <a:lvl5pPr marL="1804340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5pPr>
      <a:lvl6pPr marL="2205304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6pPr>
      <a:lvl7pPr marL="2606269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7pPr>
      <a:lvl8pPr marL="3007233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8pPr>
      <a:lvl9pPr marL="3408197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9pPr>
    </p:bodyStyle>
    <p:otherStyle>
      <a:defPPr>
        <a:defRPr lang="pl-PL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8512" y="127745"/>
            <a:ext cx="7703303" cy="873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tytułu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8453" y="1240701"/>
            <a:ext cx="8779909" cy="5790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konspektu</a:t>
            </a:r>
          </a:p>
          <a:p>
            <a:pPr lvl="1"/>
            <a:r>
              <a:rPr lang="en-GB"/>
              <a:t>Drugi poziom konspektu</a:t>
            </a:r>
          </a:p>
          <a:p>
            <a:pPr lvl="2"/>
            <a:r>
              <a:rPr lang="en-GB"/>
              <a:t>Trzeci poziom konspektu</a:t>
            </a:r>
          </a:p>
          <a:p>
            <a:pPr lvl="3"/>
            <a:r>
              <a:rPr lang="en-GB"/>
              <a:t>Czwarty poziom konspektu</a:t>
            </a:r>
          </a:p>
          <a:p>
            <a:pPr lvl="4"/>
            <a:r>
              <a:rPr lang="en-GB"/>
              <a:t>Piąty poziom konspektu</a:t>
            </a:r>
          </a:p>
          <a:p>
            <a:pPr lvl="4"/>
            <a:r>
              <a:rPr lang="en-GB"/>
              <a:t>Szósty poziom konspektu</a:t>
            </a:r>
          </a:p>
          <a:p>
            <a:pPr lvl="4"/>
            <a:r>
              <a:rPr lang="en-GB"/>
              <a:t>Siódmy poziom konspektu</a:t>
            </a:r>
          </a:p>
          <a:p>
            <a:pPr lvl="4"/>
            <a:r>
              <a:rPr lang="en-GB"/>
              <a:t>Ósmy poziom konspektu</a:t>
            </a:r>
          </a:p>
          <a:p>
            <a:pPr lvl="4"/>
            <a:r>
              <a:rPr lang="en-GB"/>
              <a:t>Dziewiąty poziom konspektu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4591" y="7001453"/>
            <a:ext cx="2474338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184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184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662466" y="6997949"/>
            <a:ext cx="2442782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0" algn="l"/>
                <a:tab pos="294458" algn="l"/>
                <a:tab pos="589961" algn="l"/>
                <a:tab pos="885463" algn="l"/>
                <a:tab pos="1180966" algn="l"/>
                <a:tab pos="1476468" algn="l"/>
                <a:tab pos="1771971" algn="l"/>
                <a:tab pos="2067473" algn="l"/>
                <a:tab pos="2362976" algn="l"/>
                <a:tab pos="2658477" algn="l"/>
                <a:tab pos="2953981" algn="l"/>
                <a:tab pos="3249482" algn="l"/>
                <a:tab pos="3544985" algn="l"/>
                <a:tab pos="3840487" algn="l"/>
                <a:tab pos="4135990" algn="l"/>
                <a:tab pos="4431492" algn="l"/>
                <a:tab pos="4726995" algn="l"/>
                <a:tab pos="5022497" algn="l"/>
                <a:tab pos="5318000" algn="l"/>
                <a:tab pos="5613502" algn="l"/>
                <a:tab pos="5909004" algn="l"/>
              </a:tabLst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fld id="{C19B2381-0B53-4864-84B2-B70F96D958F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09928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xStyles>
    <p:titleStyle>
      <a:lvl1pPr marL="1353255" indent="-150362" algn="l" defTabSz="29550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316" b="1">
          <a:solidFill>
            <a:srgbClr val="FFFFFF"/>
          </a:solidFill>
          <a:latin typeface="+mj-lt"/>
          <a:ea typeface="+mj-ea"/>
          <a:cs typeface="+mj-cs"/>
        </a:defRPr>
      </a:lvl1pPr>
      <a:lvl2pPr marL="1353255" indent="-150362" algn="l" defTabSz="29550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316" b="1">
          <a:solidFill>
            <a:srgbClr val="FFFFFF"/>
          </a:solidFill>
          <a:latin typeface="Century Gothic" pitchFamily="34" charset="0"/>
        </a:defRPr>
      </a:lvl2pPr>
      <a:lvl3pPr marL="1353255" indent="-150362" algn="l" defTabSz="29550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316" b="1">
          <a:solidFill>
            <a:srgbClr val="FFFFFF"/>
          </a:solidFill>
          <a:latin typeface="Century Gothic" pitchFamily="34" charset="0"/>
        </a:defRPr>
      </a:lvl3pPr>
      <a:lvl4pPr marL="1353255" indent="-150362" algn="l" defTabSz="29550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316" b="1">
          <a:solidFill>
            <a:srgbClr val="FFFFFF"/>
          </a:solidFill>
          <a:latin typeface="Century Gothic" pitchFamily="34" charset="0"/>
        </a:defRPr>
      </a:lvl4pPr>
      <a:lvl5pPr marL="1353255" indent="-150362" algn="l" defTabSz="29550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316" b="1">
          <a:solidFill>
            <a:srgbClr val="FFFFFF"/>
          </a:solidFill>
          <a:latin typeface="Century Gothic" pitchFamily="34" charset="0"/>
        </a:defRPr>
      </a:lvl5pPr>
      <a:lvl6pPr marL="1653978" indent="-150362" algn="l" defTabSz="29550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316" b="1">
          <a:solidFill>
            <a:srgbClr val="FFFFFF"/>
          </a:solidFill>
          <a:latin typeface="Century Gothic" pitchFamily="34" charset="0"/>
        </a:defRPr>
      </a:lvl6pPr>
      <a:lvl7pPr marL="1954701" indent="-150362" algn="l" defTabSz="29550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316" b="1">
          <a:solidFill>
            <a:srgbClr val="FFFFFF"/>
          </a:solidFill>
          <a:latin typeface="Century Gothic" pitchFamily="34" charset="0"/>
        </a:defRPr>
      </a:lvl7pPr>
      <a:lvl8pPr marL="2255425" indent="-150362" algn="l" defTabSz="29550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316" b="1">
          <a:solidFill>
            <a:srgbClr val="FFFFFF"/>
          </a:solidFill>
          <a:latin typeface="Century Gothic" pitchFamily="34" charset="0"/>
        </a:defRPr>
      </a:lvl8pPr>
      <a:lvl9pPr marL="2556148" indent="-150362" algn="l" defTabSz="29550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316" b="1">
          <a:solidFill>
            <a:srgbClr val="FFFFFF"/>
          </a:solidFill>
          <a:latin typeface="Century Gothic" pitchFamily="34" charset="0"/>
        </a:defRPr>
      </a:lvl9pPr>
    </p:titleStyle>
    <p:bodyStyle>
      <a:lvl1pPr marL="225542" indent="-225542" algn="l" defTabSz="295503" rtl="0" eaLnBrk="1" fontAlgn="base" hangingPunct="1">
        <a:spcBef>
          <a:spcPts val="362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47">
          <a:solidFill>
            <a:srgbClr val="000000"/>
          </a:solidFill>
          <a:latin typeface="+mn-lt"/>
          <a:ea typeface="+mn-ea"/>
          <a:cs typeface="+mn-cs"/>
        </a:defRPr>
      </a:lvl1pPr>
      <a:lvl2pPr marL="488676" indent="-187953" algn="l" defTabSz="295503" rtl="0" eaLnBrk="1" fontAlgn="base" hangingPunct="1">
        <a:spcBef>
          <a:spcPts val="329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316">
          <a:solidFill>
            <a:srgbClr val="000000"/>
          </a:solidFill>
          <a:latin typeface="+mn-lt"/>
        </a:defRPr>
      </a:lvl2pPr>
      <a:lvl3pPr marL="751808" indent="-150362" algn="l" defTabSz="295503" rtl="0" eaLnBrk="1" fontAlgn="base" hangingPunct="1">
        <a:spcBef>
          <a:spcPts val="2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3pPr>
      <a:lvl4pPr marL="1052532" indent="-150362" algn="l" defTabSz="295503" rtl="0" eaLnBrk="1" fontAlgn="base" hangingPunct="1">
        <a:spcBef>
          <a:spcPts val="2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4pPr>
      <a:lvl5pPr marL="1353255" indent="-150362" algn="l" defTabSz="295503" rtl="0" eaLnBrk="1" fontAlgn="base" hangingPunct="1">
        <a:spcBef>
          <a:spcPts val="2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5pPr>
      <a:lvl6pPr marL="1653978" indent="-150362" algn="l" defTabSz="295503" rtl="0" eaLnBrk="1" fontAlgn="base" hangingPunct="1">
        <a:spcBef>
          <a:spcPts val="2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6pPr>
      <a:lvl7pPr marL="1954701" indent="-150362" algn="l" defTabSz="295503" rtl="0" eaLnBrk="1" fontAlgn="base" hangingPunct="1">
        <a:spcBef>
          <a:spcPts val="2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7pPr>
      <a:lvl8pPr marL="2255425" indent="-150362" algn="l" defTabSz="295503" rtl="0" eaLnBrk="1" fontAlgn="base" hangingPunct="1">
        <a:spcBef>
          <a:spcPts val="2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8pPr>
      <a:lvl9pPr marL="2556148" indent="-150362" algn="l" defTabSz="295503" rtl="0" eaLnBrk="1" fontAlgn="base" hangingPunct="1">
        <a:spcBef>
          <a:spcPts val="2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9pPr>
    </p:bodyStyle>
    <p:otherStyle>
      <a:defPPr>
        <a:defRPr lang="pl-PL"/>
      </a:defPPr>
      <a:lvl1pPr marL="0" algn="l" defTabSz="601447" rtl="0" eaLnBrk="1" latinLnBrk="0" hangingPunct="1">
        <a:defRPr sz="1184" kern="1200">
          <a:solidFill>
            <a:schemeClr val="tx1"/>
          </a:solidFill>
          <a:latin typeface="+mn-lt"/>
          <a:ea typeface="+mn-ea"/>
          <a:cs typeface="+mn-cs"/>
        </a:defRPr>
      </a:lvl1pPr>
      <a:lvl2pPr marL="300723" algn="l" defTabSz="601447" rtl="0" eaLnBrk="1" latinLnBrk="0" hangingPunct="1">
        <a:defRPr sz="1184" kern="1200">
          <a:solidFill>
            <a:schemeClr val="tx1"/>
          </a:solidFill>
          <a:latin typeface="+mn-lt"/>
          <a:ea typeface="+mn-ea"/>
          <a:cs typeface="+mn-cs"/>
        </a:defRPr>
      </a:lvl2pPr>
      <a:lvl3pPr marL="601447" algn="l" defTabSz="601447" rtl="0" eaLnBrk="1" latinLnBrk="0" hangingPunct="1">
        <a:defRPr sz="1184" kern="1200">
          <a:solidFill>
            <a:schemeClr val="tx1"/>
          </a:solidFill>
          <a:latin typeface="+mn-lt"/>
          <a:ea typeface="+mn-ea"/>
          <a:cs typeface="+mn-cs"/>
        </a:defRPr>
      </a:lvl3pPr>
      <a:lvl4pPr marL="902170" algn="l" defTabSz="601447" rtl="0" eaLnBrk="1" latinLnBrk="0" hangingPunct="1">
        <a:defRPr sz="1184" kern="1200">
          <a:solidFill>
            <a:schemeClr val="tx1"/>
          </a:solidFill>
          <a:latin typeface="+mn-lt"/>
          <a:ea typeface="+mn-ea"/>
          <a:cs typeface="+mn-cs"/>
        </a:defRPr>
      </a:lvl4pPr>
      <a:lvl5pPr marL="1202893" algn="l" defTabSz="601447" rtl="0" eaLnBrk="1" latinLnBrk="0" hangingPunct="1">
        <a:defRPr sz="1184" kern="1200">
          <a:solidFill>
            <a:schemeClr val="tx1"/>
          </a:solidFill>
          <a:latin typeface="+mn-lt"/>
          <a:ea typeface="+mn-ea"/>
          <a:cs typeface="+mn-cs"/>
        </a:defRPr>
      </a:lvl5pPr>
      <a:lvl6pPr marL="1503617" algn="l" defTabSz="601447" rtl="0" eaLnBrk="1" latinLnBrk="0" hangingPunct="1">
        <a:defRPr sz="1184" kern="1200">
          <a:solidFill>
            <a:schemeClr val="tx1"/>
          </a:solidFill>
          <a:latin typeface="+mn-lt"/>
          <a:ea typeface="+mn-ea"/>
          <a:cs typeface="+mn-cs"/>
        </a:defRPr>
      </a:lvl6pPr>
      <a:lvl7pPr marL="1804340" algn="l" defTabSz="601447" rtl="0" eaLnBrk="1" latinLnBrk="0" hangingPunct="1">
        <a:defRPr sz="1184" kern="1200">
          <a:solidFill>
            <a:schemeClr val="tx1"/>
          </a:solidFill>
          <a:latin typeface="+mn-lt"/>
          <a:ea typeface="+mn-ea"/>
          <a:cs typeface="+mn-cs"/>
        </a:defRPr>
      </a:lvl7pPr>
      <a:lvl8pPr marL="2105063" algn="l" defTabSz="601447" rtl="0" eaLnBrk="1" latinLnBrk="0" hangingPunct="1">
        <a:defRPr sz="1184" kern="1200">
          <a:solidFill>
            <a:schemeClr val="tx1"/>
          </a:solidFill>
          <a:latin typeface="+mn-lt"/>
          <a:ea typeface="+mn-ea"/>
          <a:cs typeface="+mn-cs"/>
        </a:defRPr>
      </a:lvl8pPr>
      <a:lvl9pPr marL="2405786" algn="l" defTabSz="601447" rtl="0" eaLnBrk="1" latinLnBrk="0" hangingPunct="1">
        <a:defRPr sz="11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8512" y="127745"/>
            <a:ext cx="7703303" cy="873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tytułu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8452" y="1240700"/>
            <a:ext cx="8779909" cy="5790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konspektu</a:t>
            </a:r>
          </a:p>
          <a:p>
            <a:pPr lvl="1"/>
            <a:r>
              <a:rPr lang="en-GB"/>
              <a:t>Drugi poziom konspektu</a:t>
            </a:r>
          </a:p>
          <a:p>
            <a:pPr lvl="2"/>
            <a:r>
              <a:rPr lang="en-GB"/>
              <a:t>Trzeci poziom konspektu</a:t>
            </a:r>
          </a:p>
          <a:p>
            <a:pPr lvl="3"/>
            <a:r>
              <a:rPr lang="en-GB"/>
              <a:t>Czwarty poziom konspektu</a:t>
            </a:r>
          </a:p>
          <a:p>
            <a:pPr lvl="4"/>
            <a:r>
              <a:rPr lang="en-GB"/>
              <a:t>Piąty poziom konspektu</a:t>
            </a:r>
          </a:p>
          <a:p>
            <a:pPr lvl="4"/>
            <a:r>
              <a:rPr lang="en-GB"/>
              <a:t>Szósty poziom konspektu</a:t>
            </a:r>
          </a:p>
          <a:p>
            <a:pPr lvl="4"/>
            <a:r>
              <a:rPr lang="en-GB"/>
              <a:t>Siódmy poziom konspektu</a:t>
            </a:r>
          </a:p>
          <a:p>
            <a:pPr lvl="4"/>
            <a:r>
              <a:rPr lang="en-GB"/>
              <a:t>Ósmy poziom konspektu</a:t>
            </a:r>
          </a:p>
          <a:p>
            <a:pPr lvl="4"/>
            <a:r>
              <a:rPr lang="en-GB"/>
              <a:t>Dziewiąty poziom konspektu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4590" y="7001452"/>
            <a:ext cx="2474339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488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488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662466" y="6997949"/>
            <a:ext cx="2442782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0" algn="l"/>
                <a:tab pos="370104" algn="l"/>
                <a:tab pos="741522" algn="l"/>
                <a:tab pos="1112937" algn="l"/>
                <a:tab pos="1484354" algn="l"/>
                <a:tab pos="1855771" algn="l"/>
                <a:tab pos="2227187" algn="l"/>
                <a:tab pos="2598604" algn="l"/>
                <a:tab pos="2970021" algn="l"/>
                <a:tab pos="3341436" algn="l"/>
                <a:tab pos="3712854" algn="l"/>
                <a:tab pos="4084270" algn="l"/>
                <a:tab pos="4455686" algn="l"/>
                <a:tab pos="4827103" algn="l"/>
                <a:tab pos="5198520" algn="l"/>
                <a:tab pos="5569936" algn="l"/>
                <a:tab pos="5941353" algn="l"/>
                <a:tab pos="6312768" algn="l"/>
                <a:tab pos="6684186" algn="l"/>
                <a:tab pos="7055602" algn="l"/>
                <a:tab pos="7427019" algn="l"/>
              </a:tabLst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fld id="{C19B2381-0B53-4864-84B2-B70F96D958F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0496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+mj-lt"/>
          <a:ea typeface="+mj-ea"/>
          <a:cs typeface="+mj-cs"/>
        </a:defRPr>
      </a:lvl1pPr>
      <a:lvl2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2pPr>
      <a:lvl3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3pPr>
      <a:lvl4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4pPr>
      <a:lvl5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5pPr>
      <a:lvl6pPr marL="2078883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6pPr>
      <a:lvl7pPr marL="2456861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7pPr>
      <a:lvl8pPr marL="2834840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8pPr>
      <a:lvl9pPr marL="3212819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9pPr>
    </p:titleStyle>
    <p:bodyStyle>
      <a:lvl1pPr marL="283484" indent="-283484" algn="l" defTabSz="371417" rtl="0" eaLnBrk="1" fontAlgn="base" hangingPunct="1">
        <a:spcBef>
          <a:spcPts val="45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19">
          <a:solidFill>
            <a:srgbClr val="000000"/>
          </a:solidFill>
          <a:latin typeface="+mn-lt"/>
          <a:ea typeface="+mn-ea"/>
          <a:cs typeface="+mn-cs"/>
        </a:defRPr>
      </a:lvl1pPr>
      <a:lvl2pPr marL="614216" indent="-236237" algn="l" defTabSz="371417" rtl="0" eaLnBrk="1" fontAlgn="base" hangingPunct="1">
        <a:spcBef>
          <a:spcPts val="41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>
          <a:solidFill>
            <a:srgbClr val="000000"/>
          </a:solidFill>
          <a:latin typeface="+mn-lt"/>
        </a:defRPr>
      </a:lvl2pPr>
      <a:lvl3pPr marL="944947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3pPr>
      <a:lvl4pPr marL="1322925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4pPr>
      <a:lvl5pPr marL="1700904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5pPr>
      <a:lvl6pPr marL="2078883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6pPr>
      <a:lvl7pPr marL="2456861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7pPr>
      <a:lvl8pPr marL="2834840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8pPr>
      <a:lvl9pPr marL="3212819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9pPr>
    </p:bodyStyle>
    <p:otherStyle>
      <a:defPPr>
        <a:defRPr lang="pl-PL"/>
      </a:defPPr>
      <a:lvl1pPr marL="0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79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57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36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915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93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72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851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829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ore.edu.pl/wp-content/uploads/phocadownload/6latek/edukacja-wczajca-zadaniem-na-dzi-polskiej-szkoLy.pdf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uropean-agency.org/agency-projects/teacher-education-for-inclusion/profile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3568BE-245E-449B-9BA3-0D02E7BF7E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2697881"/>
            <a:ext cx="7920115" cy="1468910"/>
          </a:xfrm>
        </p:spPr>
        <p:txBody>
          <a:bodyPr>
            <a:noAutofit/>
          </a:bodyPr>
          <a:lstStyle/>
          <a:p>
            <a:pPr algn="ctr"/>
            <a:r>
              <a:rPr lang="pl-PL" sz="28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sz="2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Pomoc psychologiczno-pedagogiczna w szkole </a:t>
            </a:r>
            <a:r>
              <a:rPr lang="pl-PL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</a:t>
            </a:r>
            <a:r>
              <a:rPr lang="pl-PL" sz="2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kluczowe kompetencje kadry pedagogicznej.</a:t>
            </a:r>
            <a:endParaRPr lang="pl-PL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C2F625A-2277-4F6D-95F0-91B1E0486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3418" y="4067869"/>
            <a:ext cx="8568952" cy="2232248"/>
          </a:xfrm>
        </p:spPr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2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Moduł I. Diagnoza kompetencji kadry pedagogicznej w obszarze  udzielania pomocy psychologiczno-pedagogicznej w szkole. </a:t>
            </a:r>
          </a:p>
          <a:p>
            <a:pPr algn="ctr">
              <a:lnSpc>
                <a:spcPct val="120000"/>
              </a:lnSpc>
            </a:pPr>
            <a:r>
              <a:rPr lang="pl-PL" sz="2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Marzena Tkocz </a:t>
            </a:r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29C2C5-54F9-4EC4-92E9-11C5F82C3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>
                <a:latin typeface="+mn-lt"/>
              </a:rPr>
              <a:t>4.10.2025 r.</a:t>
            </a:r>
          </a:p>
        </p:txBody>
      </p:sp>
    </p:spTree>
    <p:extLst>
      <p:ext uri="{BB962C8B-B14F-4D97-AF65-F5344CB8AC3E}">
        <p14:creationId xmlns:p14="http://schemas.microsoft.com/office/powerpoint/2010/main" val="1671839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6B99EA2-459F-D6A1-CF72-E649B66A9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329" y="359838"/>
            <a:ext cx="10530483" cy="1403775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300" dirty="0"/>
              <a:t>48 SESJA UNESCO - MIĘDZYNARODOWA KONFERENCJA </a:t>
            </a:r>
            <a:br>
              <a:rPr lang="pl-PL" sz="3600" dirty="0"/>
            </a:br>
            <a:r>
              <a:rPr lang="pl-PL" sz="3300" dirty="0"/>
              <a:t>„Edukacja włączająca – drogą do przyszłości” (2008)</a:t>
            </a:r>
            <a:br>
              <a:rPr lang="pl-PL" sz="3600" dirty="0"/>
            </a:br>
            <a:r>
              <a:rPr lang="pl-PL" sz="1600" b="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https://ore.edu.pl/wp-content/uploads/phocadownload/6latek/edukacja-wczajca-zadaniem-na-dzi-polskiej-szkoLy.pdf</a:t>
            </a:r>
            <a:r>
              <a:rPr lang="pl-PL" sz="1600" b="0" dirty="0"/>
              <a:t>, s.10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576869A-A102-E2A2-A2E4-A22A0DFB48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62" y="2051645"/>
            <a:ext cx="9433047" cy="4968192"/>
          </a:xfrm>
        </p:spPr>
        <p:txBody>
          <a:bodyPr>
            <a:normAutofit/>
          </a:bodyPr>
          <a:lstStyle/>
          <a:p>
            <a:pPr marL="180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80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,,Edukacja włączająca </a:t>
            </a:r>
            <a:r>
              <a:rPr lang="pl-PL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podejmuje problem jak przekształcić system oświaty i środowisko uczenia się </a:t>
            </a:r>
            <a:r>
              <a:rPr lang="pl-PL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tak, by odpowiedzieć na zróżnicowanie uczniów. </a:t>
            </a:r>
          </a:p>
          <a:p>
            <a:pPr marL="180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Jej celem jest zapewnienie, by i nauczyciele i uczniowie czuli się dobrze z tą różnorodnością i traktowali ją raczej jako </a:t>
            </a:r>
            <a:r>
              <a:rPr lang="pl-PL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wyzwanie i wzbogacenie środowiska uczenia się</a:t>
            </a:r>
            <a:r>
              <a:rPr lang="pl-PL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niż jako problem”. </a:t>
            </a:r>
          </a:p>
          <a:p>
            <a:pPr marL="180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400" i="1" dirty="0">
              <a:solidFill>
                <a:srgbClr val="0070C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40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F429B6D-436F-2FDA-BF7A-80855EE5C7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39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7F324C-0C33-0EB2-8D47-EF7FCD630E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8C02B14-1F38-5E1E-8C49-AF1697805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330" y="467470"/>
            <a:ext cx="10297144" cy="1512368"/>
          </a:xfrm>
        </p:spPr>
        <p:txBody>
          <a:bodyPr/>
          <a:lstStyle/>
          <a:p>
            <a:pPr algn="ctr"/>
            <a:r>
              <a:rPr lang="pl-PL" sz="3600" dirty="0">
                <a:solidFill>
                  <a:schemeClr val="accent1"/>
                </a:solidFill>
              </a:rPr>
              <a:t>PROGRAMY </a:t>
            </a:r>
            <a:r>
              <a:rPr lang="pl-PL" sz="3600" dirty="0">
                <a:solidFill>
                  <a:schemeClr val="accent5"/>
                </a:solidFill>
              </a:rPr>
              <a:t>DEI </a:t>
            </a:r>
            <a:r>
              <a:rPr lang="pl-PL" sz="3600" dirty="0">
                <a:solidFill>
                  <a:schemeClr val="accent1"/>
                </a:solidFill>
              </a:rPr>
              <a:t>W MIEJSCACH PRACY</a:t>
            </a:r>
            <a:br>
              <a:rPr lang="pl-PL" sz="3600" dirty="0"/>
            </a:br>
            <a:r>
              <a:rPr lang="pl-PL" sz="2200" b="0" dirty="0"/>
              <a:t> z ang. </a:t>
            </a:r>
            <a:r>
              <a:rPr lang="pl-PL" sz="2200" dirty="0">
                <a:solidFill>
                  <a:schemeClr val="accent5">
                    <a:lumMod val="75000"/>
                  </a:schemeClr>
                </a:solidFill>
              </a:rPr>
              <a:t>D</a:t>
            </a:r>
            <a:r>
              <a:rPr lang="pl-PL" sz="2200" b="0" dirty="0">
                <a:solidFill>
                  <a:schemeClr val="accent5">
                    <a:lumMod val="75000"/>
                  </a:schemeClr>
                </a:solidFill>
              </a:rPr>
              <a:t>iversity</a:t>
            </a:r>
            <a:r>
              <a:rPr lang="pl-PL" sz="2200" b="0" dirty="0"/>
              <a:t> ( </a:t>
            </a:r>
            <a:r>
              <a:rPr lang="pl-PL" sz="2200" dirty="0"/>
              <a:t>Różnorodność </a:t>
            </a:r>
            <a:r>
              <a:rPr lang="pl-PL" sz="2200" b="0" dirty="0"/>
              <a:t>) </a:t>
            </a:r>
            <a:r>
              <a:rPr lang="pl-PL" sz="2200" dirty="0">
                <a:solidFill>
                  <a:schemeClr val="accent5">
                    <a:lumMod val="75000"/>
                  </a:schemeClr>
                </a:solidFill>
              </a:rPr>
              <a:t>E</a:t>
            </a:r>
            <a:r>
              <a:rPr lang="pl-PL" sz="2200" b="0" dirty="0">
                <a:solidFill>
                  <a:schemeClr val="accent5">
                    <a:lumMod val="75000"/>
                  </a:schemeClr>
                </a:solidFill>
              </a:rPr>
              <a:t>quity</a:t>
            </a:r>
            <a:r>
              <a:rPr lang="pl-PL" sz="2200" b="0" dirty="0"/>
              <a:t> (</a:t>
            </a:r>
            <a:r>
              <a:rPr lang="pl-PL" sz="2200" dirty="0"/>
              <a:t>Równość</a:t>
            </a:r>
            <a:r>
              <a:rPr lang="pl-PL" sz="2200" b="0" dirty="0"/>
              <a:t>)  </a:t>
            </a:r>
            <a:r>
              <a:rPr lang="pl-PL" sz="2200" dirty="0">
                <a:solidFill>
                  <a:schemeClr val="accent5">
                    <a:lumMod val="75000"/>
                  </a:schemeClr>
                </a:solidFill>
              </a:rPr>
              <a:t>I</a:t>
            </a:r>
            <a:r>
              <a:rPr lang="pl-PL" sz="2200" b="0" dirty="0">
                <a:solidFill>
                  <a:schemeClr val="accent5">
                    <a:lumMod val="75000"/>
                  </a:schemeClr>
                </a:solidFill>
              </a:rPr>
              <a:t>nclusion</a:t>
            </a:r>
            <a:r>
              <a:rPr lang="pl-PL" sz="2200" b="0" dirty="0"/>
              <a:t> ( </a:t>
            </a:r>
            <a:r>
              <a:rPr lang="pl-PL" sz="2200" dirty="0"/>
              <a:t>Włączenie</a:t>
            </a:r>
            <a:r>
              <a:rPr lang="pl-PL" sz="2200" b="0" dirty="0"/>
              <a:t>)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C3E0ED1-95FC-806C-6049-9B4BE73B1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350" y="1292630"/>
            <a:ext cx="9288935" cy="51122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b="1" dirty="0"/>
          </a:p>
          <a:p>
            <a:endParaRPr lang="pl-PL" dirty="0"/>
          </a:p>
          <a:p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698E3C0-95DF-6C2B-89DE-B8508E656C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91A3E8ED-3714-2205-72CF-E12DBABF6082}"/>
              </a:ext>
            </a:extLst>
          </p:cNvPr>
          <p:cNvSpPr/>
          <p:nvPr/>
        </p:nvSpPr>
        <p:spPr>
          <a:xfrm>
            <a:off x="881411" y="1550566"/>
            <a:ext cx="9001000" cy="203070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STRATEGIA I ZESTAW DZIAŁAŃ</a:t>
            </a:r>
            <a:r>
              <a:rPr kumimoji="0" lang="pl-PL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 KTÓRE  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MAJĄ NA CELU PROMOWANIE I WSPIERANIE  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 KLUCZOWYCH WARTOŚCI: </a:t>
            </a:r>
          </a:p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RÓŻNORODNOŚCI, RÓWNEGO TRAKTOWANIA ORAZ INTEGRACJI </a:t>
            </a:r>
          </a:p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RÓŻNYCH ŚRODOWISKACH, W TYM W MIEJSCU PRACY. </a:t>
            </a:r>
          </a:p>
        </p:txBody>
      </p:sp>
      <p:grpSp>
        <p:nvGrpSpPr>
          <p:cNvPr id="15" name="Grupa 14">
            <a:extLst>
              <a:ext uri="{FF2B5EF4-FFF2-40B4-BE49-F238E27FC236}">
                <a16:creationId xmlns:a16="http://schemas.microsoft.com/office/drawing/2014/main" id="{C976B0E9-72B7-4120-93D0-875B06EBEF47}"/>
              </a:ext>
            </a:extLst>
          </p:cNvPr>
          <p:cNvGrpSpPr/>
          <p:nvPr/>
        </p:nvGrpSpPr>
        <p:grpSpPr>
          <a:xfrm>
            <a:off x="899412" y="3608845"/>
            <a:ext cx="2520280" cy="3344303"/>
            <a:chOff x="973261" y="2728576"/>
            <a:chExt cx="2520280" cy="4531535"/>
          </a:xfrm>
        </p:grpSpPr>
        <p:sp>
          <p:nvSpPr>
            <p:cNvPr id="6" name="Prostokąt 5">
              <a:extLst>
                <a:ext uri="{FF2B5EF4-FFF2-40B4-BE49-F238E27FC236}">
                  <a16:creationId xmlns:a16="http://schemas.microsoft.com/office/drawing/2014/main" id="{8B3B26EA-4859-BB46-D5C6-8D2C61C55425}"/>
                </a:ext>
              </a:extLst>
            </p:cNvPr>
            <p:cNvSpPr/>
            <p:nvPr/>
          </p:nvSpPr>
          <p:spPr>
            <a:xfrm>
              <a:off x="973261" y="3272711"/>
              <a:ext cx="2520280" cy="7200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RÓŻNORODNOŚĆ </a:t>
              </a:r>
            </a:p>
          </p:txBody>
        </p:sp>
        <p:sp>
          <p:nvSpPr>
            <p:cNvPr id="9" name="Prostokąt 8">
              <a:extLst>
                <a:ext uri="{FF2B5EF4-FFF2-40B4-BE49-F238E27FC236}">
                  <a16:creationId xmlns:a16="http://schemas.microsoft.com/office/drawing/2014/main" id="{08200E3B-D36B-16C6-9442-8AEF0217E893}"/>
                </a:ext>
              </a:extLst>
            </p:cNvPr>
            <p:cNvSpPr/>
            <p:nvPr/>
          </p:nvSpPr>
          <p:spPr>
            <a:xfrm>
              <a:off x="973261" y="4056135"/>
              <a:ext cx="2520280" cy="320397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marR="0" lvl="0" indent="-28575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q"/>
                <a:tabLst/>
                <a:defRPr/>
              </a:pPr>
              <a:r>
                <a:rPr kumimoji="0" lang="pl-PL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obecność i akceptacja różnic między ludźmi </a:t>
              </a:r>
              <a:endPara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Strzałka: w dół 11">
              <a:extLst>
                <a:ext uri="{FF2B5EF4-FFF2-40B4-BE49-F238E27FC236}">
                  <a16:creationId xmlns:a16="http://schemas.microsoft.com/office/drawing/2014/main" id="{CC696240-F953-C648-F22B-A8C317FC343C}"/>
                </a:ext>
              </a:extLst>
            </p:cNvPr>
            <p:cNvSpPr/>
            <p:nvPr/>
          </p:nvSpPr>
          <p:spPr>
            <a:xfrm>
              <a:off x="1887929" y="2728576"/>
              <a:ext cx="602356" cy="645094"/>
            </a:xfrm>
            <a:prstGeom prst="downArrow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8" name="Grupa 17">
            <a:extLst>
              <a:ext uri="{FF2B5EF4-FFF2-40B4-BE49-F238E27FC236}">
                <a16:creationId xmlns:a16="http://schemas.microsoft.com/office/drawing/2014/main" id="{B8A21D08-F75C-6CB0-3725-887BD24A90C6}"/>
              </a:ext>
            </a:extLst>
          </p:cNvPr>
          <p:cNvGrpSpPr/>
          <p:nvPr/>
        </p:nvGrpSpPr>
        <p:grpSpPr>
          <a:xfrm>
            <a:off x="3977754" y="3658027"/>
            <a:ext cx="2664296" cy="3263105"/>
            <a:chOff x="4013758" y="2838598"/>
            <a:chExt cx="2664296" cy="4421513"/>
          </a:xfrm>
        </p:grpSpPr>
        <p:grpSp>
          <p:nvGrpSpPr>
            <p:cNvPr id="16" name="Grupa 15">
              <a:extLst>
                <a:ext uri="{FF2B5EF4-FFF2-40B4-BE49-F238E27FC236}">
                  <a16:creationId xmlns:a16="http://schemas.microsoft.com/office/drawing/2014/main" id="{C9A5F31F-C3D9-6CDC-D445-A0EC27E21B3F}"/>
                </a:ext>
              </a:extLst>
            </p:cNvPr>
            <p:cNvGrpSpPr/>
            <p:nvPr/>
          </p:nvGrpSpPr>
          <p:grpSpPr>
            <a:xfrm>
              <a:off x="4013758" y="3209726"/>
              <a:ext cx="2664296" cy="4050385"/>
              <a:chOff x="4013758" y="3209726"/>
              <a:chExt cx="2664296" cy="4050385"/>
            </a:xfrm>
          </p:grpSpPr>
          <p:sp>
            <p:nvSpPr>
              <p:cNvPr id="7" name="Prostokąt 6">
                <a:extLst>
                  <a:ext uri="{FF2B5EF4-FFF2-40B4-BE49-F238E27FC236}">
                    <a16:creationId xmlns:a16="http://schemas.microsoft.com/office/drawing/2014/main" id="{09FBE4F7-3BDC-D658-3F23-1005251DA56C}"/>
                  </a:ext>
                </a:extLst>
              </p:cNvPr>
              <p:cNvSpPr/>
              <p:nvPr/>
            </p:nvSpPr>
            <p:spPr>
              <a:xfrm>
                <a:off x="4013758" y="3209726"/>
                <a:ext cx="2664296" cy="792088"/>
              </a:xfrm>
              <a:prstGeom prst="rect">
                <a:avLst/>
              </a:prstGeom>
              <a:solidFill>
                <a:srgbClr val="F5AFAD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l-PL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RÓWNOŚĆ</a:t>
                </a:r>
              </a:p>
            </p:txBody>
          </p:sp>
          <p:sp>
            <p:nvSpPr>
              <p:cNvPr id="10" name="Prostokąt 9">
                <a:extLst>
                  <a:ext uri="{FF2B5EF4-FFF2-40B4-BE49-F238E27FC236}">
                    <a16:creationId xmlns:a16="http://schemas.microsoft.com/office/drawing/2014/main" id="{0943E20F-B064-299D-2815-1FCF73C52976}"/>
                  </a:ext>
                </a:extLst>
              </p:cNvPr>
              <p:cNvSpPr/>
              <p:nvPr/>
            </p:nvSpPr>
            <p:spPr>
              <a:xfrm>
                <a:off x="4013758" y="4056135"/>
                <a:ext cx="2664296" cy="3203976"/>
              </a:xfrm>
              <a:prstGeom prst="rect">
                <a:avLst/>
              </a:prstGeom>
              <a:solidFill>
                <a:srgbClr val="FFCCCC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marR="0" lvl="0" indent="-28575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q"/>
                  <a:tabLst/>
                  <a:defRPr/>
                </a:pPr>
                <a:r>
                  <a:rPr kumimoji="0" lang="pl-PL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kumimoji="0" lang="pl-PL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zapewnienie sprawiedliwego traktowania i równych szans dla wszystkich</a:t>
                </a:r>
                <a:endParaRPr kumimoji="0" lang="pl-PL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13" name="Strzałka: w dół 12">
              <a:extLst>
                <a:ext uri="{FF2B5EF4-FFF2-40B4-BE49-F238E27FC236}">
                  <a16:creationId xmlns:a16="http://schemas.microsoft.com/office/drawing/2014/main" id="{0CC8199D-6017-AF89-1235-41136667278C}"/>
                </a:ext>
              </a:extLst>
            </p:cNvPr>
            <p:cNvSpPr/>
            <p:nvPr/>
          </p:nvSpPr>
          <p:spPr>
            <a:xfrm>
              <a:off x="5040203" y="2838598"/>
              <a:ext cx="602356" cy="522418"/>
            </a:xfrm>
            <a:prstGeom prst="downArrow">
              <a:avLst/>
            </a:prstGeom>
            <a:solidFill>
              <a:srgbClr val="FF7C8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7" name="Grupa 16">
            <a:extLst>
              <a:ext uri="{FF2B5EF4-FFF2-40B4-BE49-F238E27FC236}">
                <a16:creationId xmlns:a16="http://schemas.microsoft.com/office/drawing/2014/main" id="{2185173E-CFAD-4A44-BC69-2B5F7FE113CF}"/>
              </a:ext>
            </a:extLst>
          </p:cNvPr>
          <p:cNvGrpSpPr/>
          <p:nvPr/>
        </p:nvGrpSpPr>
        <p:grpSpPr>
          <a:xfrm>
            <a:off x="7074097" y="3627863"/>
            <a:ext cx="2808313" cy="3283170"/>
            <a:chOff x="7002090" y="2813063"/>
            <a:chExt cx="2888304" cy="4447048"/>
          </a:xfrm>
        </p:grpSpPr>
        <p:sp>
          <p:nvSpPr>
            <p:cNvPr id="8" name="Prostokąt 7">
              <a:extLst>
                <a:ext uri="{FF2B5EF4-FFF2-40B4-BE49-F238E27FC236}">
                  <a16:creationId xmlns:a16="http://schemas.microsoft.com/office/drawing/2014/main" id="{3199214F-4ED8-A486-8648-396CBD369339}"/>
                </a:ext>
              </a:extLst>
            </p:cNvPr>
            <p:cNvSpPr/>
            <p:nvPr/>
          </p:nvSpPr>
          <p:spPr>
            <a:xfrm>
              <a:off x="7002090" y="3209726"/>
              <a:ext cx="2880320" cy="79208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WŁĄCZENIE </a:t>
              </a:r>
            </a:p>
          </p:txBody>
        </p:sp>
        <p:sp>
          <p:nvSpPr>
            <p:cNvPr id="11" name="Prostokąt 10">
              <a:extLst>
                <a:ext uri="{FF2B5EF4-FFF2-40B4-BE49-F238E27FC236}">
                  <a16:creationId xmlns:a16="http://schemas.microsoft.com/office/drawing/2014/main" id="{791A5DD4-FF44-A463-8D6D-A5DBB1E71017}"/>
                </a:ext>
              </a:extLst>
            </p:cNvPr>
            <p:cNvSpPr/>
            <p:nvPr/>
          </p:nvSpPr>
          <p:spPr>
            <a:xfrm>
              <a:off x="7010074" y="4056135"/>
              <a:ext cx="2880320" cy="3203976"/>
            </a:xfrm>
            <a:prstGeom prst="rect">
              <a:avLst/>
            </a:prstGeom>
            <a:solidFill>
              <a:srgbClr val="FFFFE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marR="0" lvl="0" indent="-28575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q"/>
                <a:tabLst/>
                <a:defRPr/>
              </a:pPr>
              <a:endPara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285750" marR="0" lvl="0" indent="-28575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q"/>
                <a:tabLst/>
                <a:defRPr/>
              </a:pPr>
              <a:endParaRPr lang="pl-PL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285750" marR="0" lvl="0" indent="-28575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q"/>
                <a:tabLst/>
                <a:defRPr/>
              </a:pPr>
              <a:endPara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285750" marR="0" lvl="0" indent="-28575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q"/>
                <a:tabLst/>
                <a:defRPr/>
              </a:pPr>
              <a:r>
                <a:rPr kumimoji="0" lang="pl-PL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tworzeni bardziej zróżnicowanych  i innowacyjnych zespołów</a:t>
              </a:r>
              <a:endPara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</a:p>
          </p:txBody>
        </p:sp>
        <p:sp>
          <p:nvSpPr>
            <p:cNvPr id="14" name="Strzałka: w dół 13">
              <a:extLst>
                <a:ext uri="{FF2B5EF4-FFF2-40B4-BE49-F238E27FC236}">
                  <a16:creationId xmlns:a16="http://schemas.microsoft.com/office/drawing/2014/main" id="{55ACA253-A12C-767B-FEF8-B5232B0E495C}"/>
                </a:ext>
              </a:extLst>
            </p:cNvPr>
            <p:cNvSpPr/>
            <p:nvPr/>
          </p:nvSpPr>
          <p:spPr>
            <a:xfrm>
              <a:off x="8141072" y="2813063"/>
              <a:ext cx="602356" cy="522418"/>
            </a:xfrm>
            <a:prstGeom prst="down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080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7D3A6C-B61F-7D0E-4473-17EED0B18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73D7AC8-B01D-E49C-2CEF-7202391F9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378" y="359838"/>
            <a:ext cx="9217024" cy="1115785"/>
          </a:xfrm>
        </p:spPr>
        <p:txBody>
          <a:bodyPr>
            <a:normAutofit fontScale="90000"/>
          </a:bodyPr>
          <a:lstStyle/>
          <a:p>
            <a:pPr algn="ctr"/>
            <a:br>
              <a:rPr lang="pl-PL" sz="3600" dirty="0"/>
            </a:br>
            <a:r>
              <a:rPr lang="pl-PL" sz="4000" dirty="0"/>
              <a:t>PEDAGOGIKA INKLUZYWNA</a:t>
            </a:r>
            <a:br>
              <a:rPr lang="pl-PL" sz="2800" dirty="0"/>
            </a:br>
            <a:r>
              <a:rPr lang="pl-PL" sz="1300" b="0" dirty="0"/>
              <a:t>/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446BEA3-9EED-2B72-DE74-1ED198E48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402" y="1619279"/>
            <a:ext cx="8856887" cy="5040560"/>
          </a:xfrm>
        </p:spPr>
        <p:txBody>
          <a:bodyPr>
            <a:normAutofit/>
          </a:bodyPr>
          <a:lstStyle/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800" dirty="0"/>
              <a:t>Jednym z kluczowych celów pedagogiki inkluzywnej/ włączającej jest  </a:t>
            </a:r>
            <a:r>
              <a:rPr lang="pl-PL" sz="2800" b="1" dirty="0"/>
              <a:t>wychowanie bez uprzedzeń,  wspierające akceptację dla  różnorodności. 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400" kern="100" dirty="0">
              <a:solidFill>
                <a:schemeClr val="accent2">
                  <a:lumMod val="50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400" kern="1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5678EED-2CC7-B22E-3927-A9A4E21499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F2C78C82-A19E-14D0-A75E-CB9C02C9C4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0167369"/>
              </p:ext>
            </p:extLst>
          </p:nvPr>
        </p:nvGraphicFramePr>
        <p:xfrm>
          <a:off x="1025524" y="3923853"/>
          <a:ext cx="8208814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0320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BE5319C-B883-3D28-C79B-8AD489272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371" y="611486"/>
            <a:ext cx="9144536" cy="1368352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WŁĄCZANIE JAKO PROCES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2005EEB-CFC5-1332-CB8F-BBE881171B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13</a:t>
            </a:fld>
            <a:endParaRPr lang="pl-PL" dirty="0"/>
          </a:p>
        </p:txBody>
      </p:sp>
      <p:graphicFrame>
        <p:nvGraphicFramePr>
          <p:cNvPr id="9" name="Symbol zastępczy zawartości 8">
            <a:extLst>
              <a:ext uri="{FF2B5EF4-FFF2-40B4-BE49-F238E27FC236}">
                <a16:creationId xmlns:a16="http://schemas.microsoft.com/office/drawing/2014/main" id="{F865E1CA-E3EA-0AF1-EA3E-1E4C331607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4489328"/>
              </p:ext>
            </p:extLst>
          </p:nvPr>
        </p:nvGraphicFramePr>
        <p:xfrm>
          <a:off x="161330" y="1475581"/>
          <a:ext cx="10297144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trzałka: w prawo 2">
            <a:extLst>
              <a:ext uri="{FF2B5EF4-FFF2-40B4-BE49-F238E27FC236}">
                <a16:creationId xmlns:a16="http://schemas.microsoft.com/office/drawing/2014/main" id="{DBDF98B9-AD62-CBCC-2B41-71D25987CCD1}"/>
              </a:ext>
            </a:extLst>
          </p:cNvPr>
          <p:cNvSpPr/>
          <p:nvPr/>
        </p:nvSpPr>
        <p:spPr>
          <a:xfrm>
            <a:off x="1025426" y="5580037"/>
            <a:ext cx="8064896" cy="504057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3521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FB1FED0-BC3A-1AB8-284C-78898DC8D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354" y="467470"/>
            <a:ext cx="9288553" cy="1368151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pl-PL" sz="4000" dirty="0"/>
              <a:t>RAPORT UNICEF</a:t>
            </a:r>
            <a:br>
              <a:rPr lang="pl-PL" sz="3200" dirty="0">
                <a:solidFill>
                  <a:schemeClr val="accent1"/>
                </a:solidFill>
              </a:rPr>
            </a:br>
            <a:r>
              <a:rPr lang="pl-PL" sz="1600" b="0" dirty="0"/>
              <a:t>https://unicef.pl/co-robimy/aktualnosci/news/raport-unicef-w-pierwszej-kolejnosci-zobacz-dziecko-a-nie-jego-niepelnosprawnosc</a:t>
            </a:r>
            <a:br>
              <a:rPr lang="pl-PL" sz="3200" dirty="0"/>
            </a:br>
            <a:endParaRPr lang="pl-PL" sz="3200" dirty="0">
              <a:highlight>
                <a:srgbClr val="FFFF00"/>
              </a:highlight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12D6400-4B8D-EEB3-2D41-117A61E0B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370" y="1619597"/>
            <a:ext cx="9144919" cy="5256584"/>
          </a:xfrm>
        </p:spPr>
        <p:txBody>
          <a:bodyPr>
            <a:normAutofit/>
          </a:bodyPr>
          <a:lstStyle/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800" kern="100" dirty="0">
                <a:solidFill>
                  <a:srgbClr val="181717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Włączanie ściśle </a:t>
            </a:r>
            <a:r>
              <a:rPr lang="pl-PL" sz="2800" b="1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zależy od tego, w jakim stopniu otoczenie ucznia jest elastyczne, gotowe do zmian </a:t>
            </a:r>
            <a:r>
              <a:rPr lang="pl-PL" sz="2800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800" kern="100" dirty="0">
                <a:solidFill>
                  <a:srgbClr val="181717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wyjścia naprzeciw jego indywidualnym potrzebom.</a:t>
            </a:r>
          </a:p>
          <a:p>
            <a:pPr marL="108000" indent="0">
              <a:lnSpc>
                <a:spcPct val="170000"/>
              </a:lnSpc>
              <a:spcBef>
                <a:spcPts val="0"/>
              </a:spcBef>
              <a:buNone/>
            </a:pPr>
            <a:endParaRPr lang="pl-PL" sz="2800" kern="100" dirty="0">
              <a:solidFill>
                <a:srgbClr val="181717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00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pl-PL" sz="2800" b="0" i="0" u="none" strike="noStrike" baseline="0" dirty="0">
                <a:solidFill>
                  <a:srgbClr val="000000"/>
                </a:solidFill>
              </a:rPr>
              <a:t> </a:t>
            </a: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CB9A93F-7565-99A0-4E13-F22DF5BB2C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0BA76CB8-DC40-0124-5336-30171BEED5E4}"/>
              </a:ext>
            </a:extLst>
          </p:cNvPr>
          <p:cNvSpPr/>
          <p:nvPr/>
        </p:nvSpPr>
        <p:spPr>
          <a:xfrm>
            <a:off x="557049" y="3779837"/>
            <a:ext cx="8999814" cy="2808312"/>
          </a:xfrm>
          <a:prstGeom prst="rect">
            <a:avLst/>
          </a:prstGeom>
          <a:solidFill>
            <a:srgbClr val="FFB3B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23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Włączanie dzieci/ młodzieży  ze SPE  w szkoły ogólnodostępne </a:t>
            </a:r>
            <a:r>
              <a:rPr lang="pl-PL" sz="23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bez wcześniejszego przygotowania, i wsparcia szkół </a:t>
            </a:r>
            <a:r>
              <a:rPr lang="pl-PL" sz="23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procesie zmiany </a:t>
            </a:r>
            <a:r>
              <a:rPr lang="pl-PL" sz="23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może spotęgować doświadczenia uczniów, związane z wykluczeniem oraz wywołać sprzeciw wobec inkluzji.</a:t>
            </a:r>
            <a:endParaRPr lang="pl-PL" sz="23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032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BA4E34-9DF7-3C9E-59F0-319E83F70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26702" y="359838"/>
            <a:ext cx="10818515" cy="1115743"/>
          </a:xfrm>
        </p:spPr>
        <p:txBody>
          <a:bodyPr>
            <a:noAutofit/>
          </a:bodyPr>
          <a:lstStyle/>
          <a:p>
            <a:pPr algn="ctr"/>
            <a:r>
              <a:rPr lang="pl-PL" sz="3600" dirty="0"/>
              <a:t>RAPORT EUROPEJSKIEJ AGENCJI </a:t>
            </a:r>
            <a:br>
              <a:rPr lang="pl-PL" sz="3600" dirty="0"/>
            </a:br>
            <a:r>
              <a:rPr lang="pl-PL" sz="3200" dirty="0"/>
              <a:t>,,EDUKACJA WŁĄCZAJĄCA A PRAKTYKA OŚWIATOWA”</a:t>
            </a:r>
            <a:endParaRPr lang="pl-PL" sz="3200" i="1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0AC1671-56B3-268E-D7BE-7AB247BC6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394" y="2051645"/>
            <a:ext cx="8928895" cy="4608194"/>
          </a:xfrm>
        </p:spPr>
        <p:txBody>
          <a:bodyPr>
            <a:normAutofit/>
          </a:bodyPr>
          <a:lstStyle/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400" dirty="0"/>
              <a:t>,,Włączenie w dużej mierze zależy oczywiście od </a:t>
            </a:r>
            <a:r>
              <a:rPr lang="pl-PL" sz="2400" b="1" dirty="0"/>
              <a:t>postaw nauczycieli w stosunku do uczniów ze specjalnymi potrzebami,</a:t>
            </a:r>
            <a:r>
              <a:rPr lang="pl-PL" sz="2400" dirty="0"/>
              <a:t> </a:t>
            </a:r>
            <a:r>
              <a:rPr lang="pl-PL" sz="2400" b="1" dirty="0"/>
              <a:t>od ich poglądów na temat różnic w klasach </a:t>
            </a:r>
            <a:r>
              <a:rPr lang="pl-PL" sz="2400" dirty="0"/>
              <a:t>oraz ich</a:t>
            </a:r>
            <a:r>
              <a:rPr lang="pl-PL" sz="2400" b="1" dirty="0"/>
              <a:t> gotowości do skutecznego radzenia sobie z tymi różnicami (…) </a:t>
            </a:r>
            <a:r>
              <a:rPr lang="pl-PL" sz="2400" dirty="0"/>
              <a:t> stosunek nauczycieli określono jako </a:t>
            </a:r>
            <a:r>
              <a:rPr lang="pl-PL" sz="2400" b="1" dirty="0"/>
              <a:t>czynnik decydujący w stawaniu się przez szkoły bardziej włączającymi</a:t>
            </a:r>
            <a:r>
              <a:rPr lang="pl-PL" sz="2400" dirty="0"/>
              <a:t> (Europejska Agencja, 2003, s. 12).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374CA2A-B791-93EC-7E53-D810F0645A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12821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00EB0EE-9443-C781-32D2-321E19024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379" y="467470"/>
            <a:ext cx="9072528" cy="1512368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MOC PRZEKONAŃ NAUCZYCIELI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55525CE-2CFA-BC3F-92EB-07791AC87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379" y="1331565"/>
            <a:ext cx="9072910" cy="5328274"/>
          </a:xfrm>
        </p:spPr>
        <p:txBody>
          <a:bodyPr/>
          <a:lstStyle/>
          <a:p>
            <a:pPr marL="0" indent="0" algn="ctr">
              <a:buNone/>
            </a:pPr>
            <a:endParaRPr lang="pl-PL" sz="2000" b="1" dirty="0"/>
          </a:p>
          <a:p>
            <a:pPr marL="0" indent="0" algn="ctr">
              <a:buNone/>
            </a:pPr>
            <a:endParaRPr lang="pl-PL" sz="2000" b="1" dirty="0"/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72A1B10-A29E-1D64-73D0-5B5FE89AE1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16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8E5FCD50-EA5C-9E9F-4E3F-EA2920D79078}"/>
              </a:ext>
            </a:extLst>
          </p:cNvPr>
          <p:cNvSpPr/>
          <p:nvPr/>
        </p:nvSpPr>
        <p:spPr>
          <a:xfrm>
            <a:off x="881410" y="1350109"/>
            <a:ext cx="8783790" cy="206957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JAKI JEST WPŁYW INKLUZYWNYCH  i NIEINKLUZYWNYCH PRZEKONAŃ</a:t>
            </a:r>
          </a:p>
          <a:p>
            <a:pPr algn="ctr">
              <a:lnSpc>
                <a:spcPct val="150000"/>
              </a:lnSpc>
            </a:pP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NAUCZYCIELA NA PRACĘ W SZKOLE I UDZIELANIE POMOCY PSYCHOLOGICZNO–PEDAGOGICZNEJ? </a:t>
            </a:r>
          </a:p>
          <a:p>
            <a:pPr algn="ctr">
              <a:lnSpc>
                <a:spcPct val="150000"/>
              </a:lnSpc>
            </a:pP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ANALIZA SYTUACJI Z CODZIENNEJ PRAKTYKI 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77AE9CDA-937F-2F8D-7EAB-4E97889EF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698" y="3779685"/>
            <a:ext cx="3456732" cy="3420152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38252FD6-1932-D79A-C4D8-7712D8CBA8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1100" y="3643124"/>
            <a:ext cx="1353429" cy="135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034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9D93A4-466D-EB1A-1F4D-B9742CDC9A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1817D32D-9CFD-1BE7-0B11-0D41A06E8194}"/>
              </a:ext>
            </a:extLst>
          </p:cNvPr>
          <p:cNvSpPr/>
          <p:nvPr/>
        </p:nvSpPr>
        <p:spPr>
          <a:xfrm>
            <a:off x="1763139" y="2074480"/>
            <a:ext cx="6911702" cy="572405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76FAB69F-AA73-A02D-E034-3BF4436FF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4878"/>
            <a:ext cx="10691813" cy="1138696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 </a:t>
            </a:r>
            <a:endParaRPr lang="pl-PL" sz="40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B6347D3-E410-F055-EC91-6614C4480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834" y="1403573"/>
            <a:ext cx="9504576" cy="5256266"/>
          </a:xfrm>
        </p:spPr>
        <p:txBody>
          <a:bodyPr>
            <a:normAutofit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endParaRPr lang="pl-PL" sz="3000" dirty="0">
              <a:latin typeface="+mn-lt"/>
            </a:endParaRPr>
          </a:p>
          <a:p>
            <a:pPr>
              <a:buFont typeface="Wingdings" panose="05000000000000000000" pitchFamily="2" charset="2"/>
              <a:buChar char="§"/>
            </a:pPr>
            <a:endParaRPr lang="pl-PL" sz="35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l-PL" sz="7200" b="1" dirty="0"/>
              <a:t> </a:t>
            </a:r>
            <a:endParaRPr lang="pl-PL" sz="72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DEC3705-21D6-9993-23AC-EE70DC6ED9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5D63FBA9-8026-F91C-9494-23ED76F9B0F2}"/>
              </a:ext>
            </a:extLst>
          </p:cNvPr>
          <p:cNvSpPr/>
          <p:nvPr/>
        </p:nvSpPr>
        <p:spPr>
          <a:xfrm>
            <a:off x="2147178" y="2242242"/>
            <a:ext cx="6120680" cy="1151768"/>
          </a:xfrm>
          <a:prstGeom prst="rect">
            <a:avLst/>
          </a:prstGeom>
          <a:solidFill>
            <a:srgbClr val="FF99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ZDECYDOWANI PRZECIWNICY</a:t>
            </a:r>
            <a:endParaRPr lang="pl-PL" sz="2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18BCB3CE-B173-25E3-7AFF-DBBCB2737FF9}"/>
              </a:ext>
            </a:extLst>
          </p:cNvPr>
          <p:cNvSpPr/>
          <p:nvPr/>
        </p:nvSpPr>
        <p:spPr>
          <a:xfrm>
            <a:off x="2158650" y="3620293"/>
            <a:ext cx="6120680" cy="1151768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SCEPTYCY</a:t>
            </a:r>
            <a:endParaRPr lang="pl-PL" sz="2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BDD1A3CF-1130-CCCB-CF47-286FEBDA92B6}"/>
              </a:ext>
            </a:extLst>
          </p:cNvPr>
          <p:cNvSpPr/>
          <p:nvPr/>
        </p:nvSpPr>
        <p:spPr>
          <a:xfrm>
            <a:off x="2105546" y="6207721"/>
            <a:ext cx="6120680" cy="1192448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ZDECYDOWANI ZWOLENNICY</a:t>
            </a:r>
            <a:endParaRPr lang="pl-PL" sz="2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B157F6E9-DDFF-61D9-0A91-35BD4526FF19}"/>
              </a:ext>
            </a:extLst>
          </p:cNvPr>
          <p:cNvSpPr/>
          <p:nvPr/>
        </p:nvSpPr>
        <p:spPr>
          <a:xfrm>
            <a:off x="2154910" y="4936507"/>
            <a:ext cx="6112948" cy="1061768"/>
          </a:xfrm>
          <a:prstGeom prst="rect">
            <a:avLst/>
          </a:prstGeom>
          <a:solidFill>
            <a:srgbClr val="F7C9A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OSOBY NIEZDECYDOWANE</a:t>
            </a:r>
            <a:endParaRPr lang="pl-PL" sz="2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rapez 10">
            <a:extLst>
              <a:ext uri="{FF2B5EF4-FFF2-40B4-BE49-F238E27FC236}">
                <a16:creationId xmlns:a16="http://schemas.microsoft.com/office/drawing/2014/main" id="{9F359827-7994-56B7-C718-22A85DBC07A2}"/>
              </a:ext>
            </a:extLst>
          </p:cNvPr>
          <p:cNvSpPr/>
          <p:nvPr/>
        </p:nvSpPr>
        <p:spPr>
          <a:xfrm>
            <a:off x="1457474" y="1187549"/>
            <a:ext cx="7471200" cy="1216152"/>
          </a:xfrm>
          <a:prstGeom prst="trapezoi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spc="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SZKOŁA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06086A84-D10F-CC6B-0986-0A2F1A47FC05}"/>
              </a:ext>
            </a:extLst>
          </p:cNvPr>
          <p:cNvSpPr txBox="1"/>
          <p:nvPr/>
        </p:nvSpPr>
        <p:spPr>
          <a:xfrm>
            <a:off x="0" y="159507"/>
            <a:ext cx="106918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3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POSTAWY NAUCZYCIELI WOBEC INKLUZJI</a:t>
            </a:r>
          </a:p>
        </p:txBody>
      </p:sp>
    </p:spTree>
    <p:extLst>
      <p:ext uri="{BB962C8B-B14F-4D97-AF65-F5344CB8AC3E}">
        <p14:creationId xmlns:p14="http://schemas.microsoft.com/office/powerpoint/2010/main" val="25072986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27BAC0-A391-75FA-AF78-E6A3FCD93B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AB00128-3F01-33C7-4196-1884F89A363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6711498-B5BA-C951-2E34-995B7AB8B124}"/>
              </a:ext>
            </a:extLst>
          </p:cNvPr>
          <p:cNvSpPr/>
          <p:nvPr/>
        </p:nvSpPr>
        <p:spPr>
          <a:xfrm>
            <a:off x="1349399" y="577324"/>
            <a:ext cx="7343750" cy="1079843"/>
          </a:xfrm>
          <a:prstGeom prst="rect">
            <a:avLst/>
          </a:prstGeom>
          <a:solidFill>
            <a:srgbClr val="9DCBE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RÓŻNE POSTAWY NAUCZYCIELI WOBEC INKLUZJI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FBE6F0C5-92CE-D504-CBBA-1F03D13C3B37}"/>
              </a:ext>
            </a:extLst>
          </p:cNvPr>
          <p:cNvSpPr/>
          <p:nvPr/>
        </p:nvSpPr>
        <p:spPr>
          <a:xfrm>
            <a:off x="2645010" y="2703726"/>
            <a:ext cx="4752528" cy="590372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MIĘDZY NAUCZYCIELAMI/ DYREKCJĄ</a:t>
            </a:r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F86AB1B2-5632-B675-77DE-B9205F18ADD8}"/>
              </a:ext>
            </a:extLst>
          </p:cNvPr>
          <p:cNvSpPr/>
          <p:nvPr/>
        </p:nvSpPr>
        <p:spPr>
          <a:xfrm>
            <a:off x="3055528" y="5412655"/>
            <a:ext cx="3931492" cy="582191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MIĘDZY UCZNIAMI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2AEED30D-2AF8-1306-63F7-857208F79F54}"/>
              </a:ext>
            </a:extLst>
          </p:cNvPr>
          <p:cNvSpPr/>
          <p:nvPr/>
        </p:nvSpPr>
        <p:spPr>
          <a:xfrm>
            <a:off x="2645013" y="3507302"/>
            <a:ext cx="4752527" cy="751213"/>
          </a:xfrm>
          <a:prstGeom prst="rect">
            <a:avLst/>
          </a:prstGeom>
          <a:solidFill>
            <a:srgbClr val="FFFF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MIĘDZY NAUCZYCIELAMI A SPECJALISTAMI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5FA18EE4-E464-DC2C-1EF2-4564A724D16A}"/>
              </a:ext>
            </a:extLst>
          </p:cNvPr>
          <p:cNvSpPr/>
          <p:nvPr/>
        </p:nvSpPr>
        <p:spPr>
          <a:xfrm>
            <a:off x="1735819" y="6115952"/>
            <a:ext cx="6859653" cy="751213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MIĘDZY KADRĄ PEDAGOGICZNĄ A RODZICAMI UCZNIA ZE SPE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6AAB0A0C-3C89-33CC-1912-FBEFF5C21629}"/>
              </a:ext>
            </a:extLst>
          </p:cNvPr>
          <p:cNvSpPr/>
          <p:nvPr/>
        </p:nvSpPr>
        <p:spPr>
          <a:xfrm>
            <a:off x="2645014" y="4471719"/>
            <a:ext cx="4752526" cy="751213"/>
          </a:xfrm>
          <a:prstGeom prst="rect">
            <a:avLst/>
          </a:prstGeom>
          <a:solidFill>
            <a:srgbClr val="F9D7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MIĘDZY SPECJALISTAMI W ZESPOLE DS. PPP</a:t>
            </a:r>
          </a:p>
        </p:txBody>
      </p:sp>
      <p:grpSp>
        <p:nvGrpSpPr>
          <p:cNvPr id="13" name="Grupa 12">
            <a:extLst>
              <a:ext uri="{FF2B5EF4-FFF2-40B4-BE49-F238E27FC236}">
                <a16:creationId xmlns:a16="http://schemas.microsoft.com/office/drawing/2014/main" id="{F547AEE4-D4EB-88C9-DC60-8A52C6C4FA8E}"/>
              </a:ext>
            </a:extLst>
          </p:cNvPr>
          <p:cNvGrpSpPr/>
          <p:nvPr/>
        </p:nvGrpSpPr>
        <p:grpSpPr>
          <a:xfrm>
            <a:off x="2645010" y="1578840"/>
            <a:ext cx="4752528" cy="1005272"/>
            <a:chOff x="2537594" y="1334405"/>
            <a:chExt cx="4752528" cy="1005272"/>
          </a:xfrm>
        </p:grpSpPr>
        <p:sp>
          <p:nvSpPr>
            <p:cNvPr id="6" name="Prostokąt 5">
              <a:extLst>
                <a:ext uri="{FF2B5EF4-FFF2-40B4-BE49-F238E27FC236}">
                  <a16:creationId xmlns:a16="http://schemas.microsoft.com/office/drawing/2014/main" id="{B40BBF4B-995A-C538-530A-5BEF51E8E8B7}"/>
                </a:ext>
              </a:extLst>
            </p:cNvPr>
            <p:cNvSpPr/>
            <p:nvPr/>
          </p:nvSpPr>
          <p:spPr>
            <a:xfrm>
              <a:off x="2537594" y="1619597"/>
              <a:ext cx="4752528" cy="72008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ŹRÓDŁEM KONFLIKTÓW  W RELACJACH:</a:t>
              </a:r>
            </a:p>
          </p:txBody>
        </p:sp>
        <p:sp>
          <p:nvSpPr>
            <p:cNvPr id="12" name="Strzałka: w dół 11">
              <a:extLst>
                <a:ext uri="{FF2B5EF4-FFF2-40B4-BE49-F238E27FC236}">
                  <a16:creationId xmlns:a16="http://schemas.microsoft.com/office/drawing/2014/main" id="{1B0F6A4B-FA9F-0823-F262-4E281391ACCB}"/>
                </a:ext>
              </a:extLst>
            </p:cNvPr>
            <p:cNvSpPr/>
            <p:nvPr/>
          </p:nvSpPr>
          <p:spPr>
            <a:xfrm>
              <a:off x="4337766" y="1334405"/>
              <a:ext cx="792088" cy="406198"/>
            </a:xfrm>
            <a:prstGeom prst="downArrow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4055065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A39D60-925B-74F3-3BC4-8FB077F3A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338" y="359838"/>
            <a:ext cx="10153127" cy="1260001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pl-PL" altLang="pl-PL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SZKOLENIA Z ZAKRESU NIEUŚWIADOMIONYCH UPRZEDZEŃ</a:t>
            </a:r>
            <a:endParaRPr lang="pl-PL" sz="3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9A8D7CE-3F2B-EBFD-EE91-B96312813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348" y="1619839"/>
            <a:ext cx="10153127" cy="5579998"/>
          </a:xfrm>
        </p:spPr>
        <p:txBody>
          <a:bodyPr>
            <a:normAutofit/>
          </a:bodyPr>
          <a:lstStyle/>
          <a:p>
            <a:pPr marL="180000" lvl="0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pl-PL" altLang="pl-PL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180000" lvl="0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pl-PL" altLang="pl-PL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80000" lvl="0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pl-PL" altLang="pl-PL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80000" lvl="0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pl-PL" altLang="pl-PL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80000" lvl="0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pl-PL" altLang="pl-PL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80000" lvl="0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pl-PL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B8111A3-913C-0968-3B98-56F1F2B9DD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19</a:t>
            </a:fld>
            <a:endParaRPr lang="pl-PL" dirty="0"/>
          </a:p>
        </p:txBody>
      </p:sp>
      <p:pic>
        <p:nvPicPr>
          <p:cNvPr id="6" name="Grafika 5" descr="Wykrzyknik z wypełnieniem pełnym">
            <a:extLst>
              <a:ext uri="{FF2B5EF4-FFF2-40B4-BE49-F238E27FC236}">
                <a16:creationId xmlns:a16="http://schemas.microsoft.com/office/drawing/2014/main" id="{8D63DF33-BE98-E615-7777-078B6FE6C7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55249" y="4555915"/>
            <a:ext cx="1444889" cy="1444889"/>
          </a:xfrm>
          <a:prstGeom prst="rect">
            <a:avLst/>
          </a:prstGeom>
        </p:spPr>
      </p:pic>
      <p:sp>
        <p:nvSpPr>
          <p:cNvPr id="7" name="Prostokąt 6">
            <a:extLst>
              <a:ext uri="{FF2B5EF4-FFF2-40B4-BE49-F238E27FC236}">
                <a16:creationId xmlns:a16="http://schemas.microsoft.com/office/drawing/2014/main" id="{94422259-4D40-A574-6589-60180E9B7FB0}"/>
              </a:ext>
            </a:extLst>
          </p:cNvPr>
          <p:cNvSpPr/>
          <p:nvPr/>
        </p:nvSpPr>
        <p:spPr>
          <a:xfrm>
            <a:off x="952908" y="2063103"/>
            <a:ext cx="9073517" cy="1944216"/>
          </a:xfrm>
          <a:prstGeom prst="rect">
            <a:avLst/>
          </a:prstGeom>
          <a:solidFill>
            <a:srgbClr val="FADFC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SZKOLENIA,</a:t>
            </a:r>
            <a:r>
              <a:rPr lang="pl-PL" dirty="0"/>
              <a:t> </a:t>
            </a:r>
            <a:r>
              <a:rPr lang="pl-PL" sz="2000" dirty="0">
                <a:solidFill>
                  <a:schemeClr val="tx1"/>
                </a:solidFill>
              </a:rPr>
              <a:t>POMAGAJĄCE IDENTYFIKOWAĆ UKRYTE STEREOTYPY ORAZ ICH NEGATYWNE SKUTKI SPOŁECZNE,</a:t>
            </a: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CZĘSTO PRZYNOSZĄ EFEKT ODWROTNY DO ZAMIERZONEGO. 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1EABD1C8-CB99-44A6-E6D3-AC921B180996}"/>
              </a:ext>
            </a:extLst>
          </p:cNvPr>
          <p:cNvSpPr/>
          <p:nvPr/>
        </p:nvSpPr>
        <p:spPr>
          <a:xfrm>
            <a:off x="953418" y="4326111"/>
            <a:ext cx="9073517" cy="1944216"/>
          </a:xfrm>
          <a:prstGeom prst="rect">
            <a:avLst/>
          </a:prstGeom>
          <a:solidFill>
            <a:srgbClr val="FFBDB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GDY UCZESTNICY  CZUJĄ SIĘ ZMUSZANI DO ZMIANY SWOICH POSTAW</a:t>
            </a: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WYWOŁUJE TO  </a:t>
            </a: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OPÓR, NAPIĘCIA </a:t>
            </a: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ZAMIAST POMAGAĆ W LEPSZYM ROZUMIENIU RÓŻNORODNOŚCI PROWADZI </a:t>
            </a: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 NIECHĘCI I NIEZADOWOLENIA Z WDRAŻANIA INKUZYWNEJ KULTURY. </a:t>
            </a:r>
          </a:p>
        </p:txBody>
      </p:sp>
    </p:spTree>
    <p:extLst>
      <p:ext uri="{BB962C8B-B14F-4D97-AF65-F5344CB8AC3E}">
        <p14:creationId xmlns:p14="http://schemas.microsoft.com/office/powerpoint/2010/main" val="3856570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1507E4E-E9A4-91F1-388C-E53187E1D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62" y="-180603"/>
            <a:ext cx="9289032" cy="1008111"/>
          </a:xfrm>
        </p:spPr>
        <p:txBody>
          <a:bodyPr>
            <a:normAutofit fontScale="90000"/>
          </a:bodyPr>
          <a:lstStyle/>
          <a:p>
            <a:pPr algn="ctr"/>
            <a:br>
              <a:rPr lang="pl-PL" sz="3600" dirty="0"/>
            </a:br>
            <a:r>
              <a:rPr lang="pl-PL" sz="3600" dirty="0"/>
              <a:t>MODUŁ I – KLUCZOWE ZAGADNIENIA</a:t>
            </a:r>
            <a:br>
              <a:rPr lang="pl-PL" sz="3600" dirty="0"/>
            </a:br>
            <a:endParaRPr lang="pl-PL" sz="3600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D64F7EFE-4D7F-2CD6-7217-0B1477689A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785639"/>
              </p:ext>
            </p:extLst>
          </p:nvPr>
        </p:nvGraphicFramePr>
        <p:xfrm>
          <a:off x="-1" y="1907629"/>
          <a:ext cx="10691813" cy="302433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75959">
                  <a:extLst>
                    <a:ext uri="{9D8B030D-6E8A-4147-A177-3AD203B41FA5}">
                      <a16:colId xmlns:a16="http://schemas.microsoft.com/office/drawing/2014/main" val="3840236140"/>
                    </a:ext>
                  </a:extLst>
                </a:gridCol>
                <a:gridCol w="2759177">
                  <a:extLst>
                    <a:ext uri="{9D8B030D-6E8A-4147-A177-3AD203B41FA5}">
                      <a16:colId xmlns:a16="http://schemas.microsoft.com/office/drawing/2014/main" val="2125739625"/>
                    </a:ext>
                  </a:extLst>
                </a:gridCol>
                <a:gridCol w="2835821">
                  <a:extLst>
                    <a:ext uri="{9D8B030D-6E8A-4147-A177-3AD203B41FA5}">
                      <a16:colId xmlns:a16="http://schemas.microsoft.com/office/drawing/2014/main" val="2151975934"/>
                    </a:ext>
                  </a:extLst>
                </a:gridCol>
                <a:gridCol w="2720856">
                  <a:extLst>
                    <a:ext uri="{9D8B030D-6E8A-4147-A177-3AD203B41FA5}">
                      <a16:colId xmlns:a16="http://schemas.microsoft.com/office/drawing/2014/main" val="2827569923"/>
                    </a:ext>
                  </a:extLst>
                </a:gridCol>
              </a:tblGrid>
              <a:tr h="3024336">
                <a:tc>
                  <a:txBody>
                    <a:bodyPr/>
                    <a:lstStyle/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r>
                        <a:rPr lang="pl-PL" sz="18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SZKOŁA W SYTUACJI ZMIANY </a:t>
                      </a:r>
                    </a:p>
                    <a:p>
                      <a:pPr algn="ctr"/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(wprowadzenie) 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r>
                        <a:rPr lang="pl-PL" sz="18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NAUCZYCIEL WOBEC INTEGRACJI I INKLUZJI 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r>
                        <a:rPr lang="pl-PL" sz="18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POMOC PSYCHOLOGICZNO-PEDAGOGICZNA W SZKOLE - </a:t>
                      </a:r>
                    </a:p>
                    <a:p>
                      <a:pPr algn="ctr"/>
                      <a:r>
                        <a:rPr lang="pl-PL" sz="18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ZAŁOŻENIA</a:t>
                      </a:r>
                    </a:p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FFB3B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r>
                        <a:rPr lang="pl-PL" sz="18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POMOC PSYCHOLOGICZNO-</a:t>
                      </a:r>
                    </a:p>
                    <a:p>
                      <a:pPr algn="ctr"/>
                      <a:r>
                        <a:rPr lang="pl-PL" sz="18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PEDAGOGICZNA W SZKOLE - </a:t>
                      </a:r>
                    </a:p>
                    <a:p>
                      <a:pPr algn="ctr"/>
                      <a:r>
                        <a:rPr lang="pl-PL" sz="18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PRAKTYKA</a:t>
                      </a:r>
                    </a:p>
                  </a:txBody>
                  <a:tcPr>
                    <a:solidFill>
                      <a:srgbClr val="CD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8775082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7D12FD3-5142-C12C-41DB-6452FE6151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267843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77773-4AAA-B17B-8DCC-161FBDEB16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84F04AB-965A-C3A9-3B62-BCD678641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267669"/>
            <a:ext cx="10691813" cy="288032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marL="10800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pl-PL" sz="40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10800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4000" b="1" dirty="0">
                <a:solidFill>
                  <a:schemeClr val="tx2"/>
                </a:solidFill>
              </a:rPr>
              <a:t>POMOC  PSYCHOLOGICZNO- PEDAGOGICZNA W SZKOLE – ZAŁOŻENIA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A98538D-BCD7-2F03-EFC9-BA8B343BDA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144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791F6F8-162B-4E40-97D0-6644AF24C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338" y="359838"/>
            <a:ext cx="10369152" cy="1043735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KTO ODPOWIADA W SZKOLE ZA UDZIELANIE  W SZKOLE PPP?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21951D7-C1E4-1890-2C55-4465F8F290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21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2B67946E-2F08-1C41-CA8C-5FA2754030B6}"/>
              </a:ext>
            </a:extLst>
          </p:cNvPr>
          <p:cNvSpPr/>
          <p:nvPr/>
        </p:nvSpPr>
        <p:spPr>
          <a:xfrm>
            <a:off x="521370" y="1319183"/>
            <a:ext cx="9143830" cy="1083495"/>
          </a:xfrm>
          <a:prstGeom prst="rect">
            <a:avLst/>
          </a:prstGeom>
          <a:solidFill>
            <a:srgbClr val="95C6E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DYREKTOR SZKOŁY ORGANIZUJE I NADZORUJE PROCES UDZIELANIA PPP  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8689A1EB-BF4C-2776-C908-8DB36B7AF683}"/>
              </a:ext>
            </a:extLst>
          </p:cNvPr>
          <p:cNvSpPr/>
          <p:nvPr/>
        </p:nvSpPr>
        <p:spPr>
          <a:xfrm>
            <a:off x="449362" y="5686683"/>
            <a:ext cx="9215837" cy="1333153"/>
          </a:xfrm>
          <a:prstGeom prst="rect">
            <a:avLst/>
          </a:prstGeom>
          <a:solidFill>
            <a:srgbClr val="F9D4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WSPÓŁPRACUJĄC Z </a:t>
            </a: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RODZICAMI I PORADNIAMI PSYCHOLOGICZNO-PEDAGOGICZNYMI</a:t>
            </a: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I  INNYMI  PLACÓWKAMI OŚWIATOWYMI, ORGANIZACJAMI POZARZĄDOWYMI ORAZ PODMIOTAMI DZIAŁAJĄCYMI NA RZECZ RODZINY I DZIECI</a:t>
            </a: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1AAB3F65-4D8A-18FA-F881-FFE930DE10F2}"/>
              </a:ext>
            </a:extLst>
          </p:cNvPr>
          <p:cNvGrpSpPr/>
          <p:nvPr/>
        </p:nvGrpSpPr>
        <p:grpSpPr>
          <a:xfrm>
            <a:off x="521369" y="2156223"/>
            <a:ext cx="9143830" cy="3063773"/>
            <a:chOff x="665384" y="2110211"/>
            <a:chExt cx="8828973" cy="2719430"/>
          </a:xfrm>
        </p:grpSpPr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9AF93C2E-A963-F7FD-E4B0-5F7530A60F53}"/>
                </a:ext>
              </a:extLst>
            </p:cNvPr>
            <p:cNvSpPr/>
            <p:nvPr/>
          </p:nvSpPr>
          <p:spPr>
            <a:xfrm>
              <a:off x="665384" y="3675885"/>
              <a:ext cx="2592289" cy="1125303"/>
            </a:xfrm>
            <a:prstGeom prst="rect">
              <a:avLst/>
            </a:prstGeom>
            <a:solidFill>
              <a:srgbClr val="F5AFAD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NAUCZYCIELE</a:t>
              </a:r>
            </a:p>
          </p:txBody>
        </p:sp>
        <p:sp>
          <p:nvSpPr>
            <p:cNvPr id="6" name="Prostokąt 5">
              <a:extLst>
                <a:ext uri="{FF2B5EF4-FFF2-40B4-BE49-F238E27FC236}">
                  <a16:creationId xmlns:a16="http://schemas.microsoft.com/office/drawing/2014/main" id="{E38C31EE-B39D-D03B-D945-60E06B4FDEBF}"/>
                </a:ext>
              </a:extLst>
            </p:cNvPr>
            <p:cNvSpPr/>
            <p:nvPr/>
          </p:nvSpPr>
          <p:spPr>
            <a:xfrm>
              <a:off x="3509167" y="3675885"/>
              <a:ext cx="2736304" cy="1153755"/>
            </a:xfrm>
            <a:prstGeom prst="rect">
              <a:avLst/>
            </a:prstGeom>
            <a:solidFill>
              <a:srgbClr val="E1FFE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WYCHOWAWCY</a:t>
              </a:r>
            </a:p>
          </p:txBody>
        </p:sp>
        <p:sp>
          <p:nvSpPr>
            <p:cNvPr id="8" name="Prostokąt 7">
              <a:extLst>
                <a:ext uri="{FF2B5EF4-FFF2-40B4-BE49-F238E27FC236}">
                  <a16:creationId xmlns:a16="http://schemas.microsoft.com/office/drawing/2014/main" id="{CB60A9F5-2576-B5BF-6644-D06D93E5F262}"/>
                </a:ext>
              </a:extLst>
            </p:cNvPr>
            <p:cNvSpPr/>
            <p:nvPr/>
          </p:nvSpPr>
          <p:spPr>
            <a:xfrm>
              <a:off x="6570043" y="3642539"/>
              <a:ext cx="2924314" cy="118710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SZKOLNI SPECJALIŚCI</a:t>
              </a:r>
              <a:endParaRPr lang="pl-P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Prostokąt 9">
              <a:extLst>
                <a:ext uri="{FF2B5EF4-FFF2-40B4-BE49-F238E27FC236}">
                  <a16:creationId xmlns:a16="http://schemas.microsoft.com/office/drawing/2014/main" id="{59533E15-7E9A-5681-079C-98E16584EB35}"/>
                </a:ext>
              </a:extLst>
            </p:cNvPr>
            <p:cNvSpPr/>
            <p:nvPr/>
          </p:nvSpPr>
          <p:spPr>
            <a:xfrm>
              <a:off x="2501057" y="2631042"/>
              <a:ext cx="5616624" cy="522497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BEZPOŚREDNIO POMOCY UDZIELAJĄ: </a:t>
              </a:r>
            </a:p>
          </p:txBody>
        </p:sp>
        <p:sp>
          <p:nvSpPr>
            <p:cNvPr id="11" name="Strzałka: w dół 10">
              <a:extLst>
                <a:ext uri="{FF2B5EF4-FFF2-40B4-BE49-F238E27FC236}">
                  <a16:creationId xmlns:a16="http://schemas.microsoft.com/office/drawing/2014/main" id="{D903AA91-EB7F-59A1-D712-D91E92AFE879}"/>
                </a:ext>
              </a:extLst>
            </p:cNvPr>
            <p:cNvSpPr/>
            <p:nvPr/>
          </p:nvSpPr>
          <p:spPr>
            <a:xfrm>
              <a:off x="4117475" y="2110211"/>
              <a:ext cx="1780776" cy="376857"/>
            </a:xfrm>
            <a:prstGeom prst="downArrow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2" name="Strzałka: w dół 11">
              <a:extLst>
                <a:ext uri="{FF2B5EF4-FFF2-40B4-BE49-F238E27FC236}">
                  <a16:creationId xmlns:a16="http://schemas.microsoft.com/office/drawing/2014/main" id="{045F3331-31D3-BE37-2C13-2E0D7799700C}"/>
                </a:ext>
              </a:extLst>
            </p:cNvPr>
            <p:cNvSpPr/>
            <p:nvPr/>
          </p:nvSpPr>
          <p:spPr>
            <a:xfrm>
              <a:off x="1673496" y="3401785"/>
              <a:ext cx="576064" cy="456508"/>
            </a:xfrm>
            <a:prstGeom prst="downArrow">
              <a:avLst/>
            </a:prstGeom>
            <a:solidFill>
              <a:srgbClr val="FFC1C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3" name="Strzałka: w dół 12">
              <a:extLst>
                <a:ext uri="{FF2B5EF4-FFF2-40B4-BE49-F238E27FC236}">
                  <a16:creationId xmlns:a16="http://schemas.microsoft.com/office/drawing/2014/main" id="{8DA20CB4-FF84-474A-05D6-3C9293FDA1AC}"/>
                </a:ext>
              </a:extLst>
            </p:cNvPr>
            <p:cNvSpPr/>
            <p:nvPr/>
          </p:nvSpPr>
          <p:spPr>
            <a:xfrm>
              <a:off x="4635538" y="3447631"/>
              <a:ext cx="576064" cy="456508"/>
            </a:xfrm>
            <a:prstGeom prst="downArrow">
              <a:avLst/>
            </a:prstGeom>
            <a:solidFill>
              <a:srgbClr val="CDFFCD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4" name="Strzałka: w dół 13">
              <a:extLst>
                <a:ext uri="{FF2B5EF4-FFF2-40B4-BE49-F238E27FC236}">
                  <a16:creationId xmlns:a16="http://schemas.microsoft.com/office/drawing/2014/main" id="{455A4D8C-9233-20A3-F47B-50825268BEB2}"/>
                </a:ext>
              </a:extLst>
            </p:cNvPr>
            <p:cNvSpPr/>
            <p:nvPr/>
          </p:nvSpPr>
          <p:spPr>
            <a:xfrm>
              <a:off x="7829649" y="3420815"/>
              <a:ext cx="576064" cy="438106"/>
            </a:xfrm>
            <a:prstGeom prst="down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sp>
        <p:nvSpPr>
          <p:cNvPr id="3" name="Strzałka: w dół 2">
            <a:extLst>
              <a:ext uri="{FF2B5EF4-FFF2-40B4-BE49-F238E27FC236}">
                <a16:creationId xmlns:a16="http://schemas.microsoft.com/office/drawing/2014/main" id="{69E192DE-81AD-942E-FA94-CA0FADDD305E}"/>
              </a:ext>
            </a:extLst>
          </p:cNvPr>
          <p:cNvSpPr/>
          <p:nvPr/>
        </p:nvSpPr>
        <p:spPr>
          <a:xfrm>
            <a:off x="3745440" y="5030380"/>
            <a:ext cx="2304256" cy="504056"/>
          </a:xfrm>
          <a:prstGeom prst="downArrow">
            <a:avLst/>
          </a:prstGeom>
          <a:solidFill>
            <a:srgbClr val="F9D4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386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trzałka: w dół 11">
            <a:extLst>
              <a:ext uri="{FF2B5EF4-FFF2-40B4-BE49-F238E27FC236}">
                <a16:creationId xmlns:a16="http://schemas.microsoft.com/office/drawing/2014/main" id="{C7FE61E0-06E8-D79B-6B55-2636D1B88F8F}"/>
              </a:ext>
            </a:extLst>
          </p:cNvPr>
          <p:cNvSpPr/>
          <p:nvPr/>
        </p:nvSpPr>
        <p:spPr>
          <a:xfrm>
            <a:off x="3401690" y="2520661"/>
            <a:ext cx="3186354" cy="655037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A23EEDB8-19E7-4739-9F92-8AE4C034AAA8}"/>
              </a:ext>
            </a:extLst>
          </p:cNvPr>
          <p:cNvSpPr/>
          <p:nvPr/>
        </p:nvSpPr>
        <p:spPr>
          <a:xfrm>
            <a:off x="665386" y="1475899"/>
            <a:ext cx="9505057" cy="119796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 UDZIELANIA WSPARCIA OKREŚLONY W CZASIE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PRZEBIEGAJĄCY PODCZAS: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ADD3AA5-AE16-736F-93E5-BAA695555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370" y="359838"/>
            <a:ext cx="9144919" cy="630000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                                                             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5DDEBB6-1590-DC59-B663-F625A8D4F0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12DEF8D5-8A30-D80D-F529-77183AAC27DF}"/>
              </a:ext>
            </a:extLst>
          </p:cNvPr>
          <p:cNvSpPr/>
          <p:nvPr/>
        </p:nvSpPr>
        <p:spPr>
          <a:xfrm>
            <a:off x="1788625" y="287788"/>
            <a:ext cx="6948723" cy="1008112"/>
          </a:xfrm>
          <a:prstGeom prst="rect">
            <a:avLst/>
          </a:prstGeom>
          <a:solidFill>
            <a:srgbClr val="81BB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POMOC PSYCHOLOGICZNO–PEDAGOGICZNA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BD3C0C5C-6993-D771-5844-CF28AAC7A3A5}"/>
              </a:ext>
            </a:extLst>
          </p:cNvPr>
          <p:cNvSpPr/>
          <p:nvPr/>
        </p:nvSpPr>
        <p:spPr>
          <a:xfrm>
            <a:off x="665386" y="3275781"/>
            <a:ext cx="2232248" cy="1512168"/>
          </a:xfrm>
          <a:prstGeom prst="rect">
            <a:avLst/>
          </a:prstGeom>
          <a:solidFill>
            <a:srgbClr val="F5AFA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bieżącej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pracy dydaktyczno-wychowawczej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70C8C1E9-8040-24F1-D7A7-AEEC4FA0949C}"/>
              </a:ext>
            </a:extLst>
          </p:cNvPr>
          <p:cNvSpPr/>
          <p:nvPr/>
        </p:nvSpPr>
        <p:spPr>
          <a:xfrm>
            <a:off x="3426226" y="3307607"/>
            <a:ext cx="2232248" cy="1512168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zajęć opiekuńczo-wychowawczych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1D3B56B6-823C-BEDA-2CC9-8088D80C1698}"/>
              </a:ext>
            </a:extLst>
          </p:cNvPr>
          <p:cNvSpPr/>
          <p:nvPr/>
        </p:nvSpPr>
        <p:spPr>
          <a:xfrm>
            <a:off x="5981689" y="3348204"/>
            <a:ext cx="4188754" cy="1512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marR="0" lvl="0" indent="-28575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działań organizowanych zgodnie z planem pracy szkoły  w trakcie:  uroczystości szkolnych, wydarzeń społeczno-sportowo-kulturalnych.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imprez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351854B-90EF-63C0-E742-5783C1BEF718}"/>
              </a:ext>
            </a:extLst>
          </p:cNvPr>
          <p:cNvSpPr/>
          <p:nvPr/>
        </p:nvSpPr>
        <p:spPr>
          <a:xfrm>
            <a:off x="1151538" y="5358438"/>
            <a:ext cx="3330272" cy="1367356"/>
          </a:xfrm>
          <a:prstGeom prst="rect">
            <a:avLst/>
          </a:prstGeom>
          <a:solidFill>
            <a:srgbClr val="F9D4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działań pozaszkolnych organizowanych przez szkołę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E44DE31-8521-5AB6-0AE9-4350E5102522}"/>
              </a:ext>
            </a:extLst>
          </p:cNvPr>
          <p:cNvSpPr/>
          <p:nvPr/>
        </p:nvSpPr>
        <p:spPr>
          <a:xfrm>
            <a:off x="5288542" y="5400098"/>
            <a:ext cx="4266376" cy="1367356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zajęć z pomocy psychologiczno-pedagogicznej, w tym zajęć specjalistycznych</a:t>
            </a:r>
          </a:p>
        </p:txBody>
      </p:sp>
      <p:sp>
        <p:nvSpPr>
          <p:cNvPr id="2" name="Strzałka: w dół 1">
            <a:extLst>
              <a:ext uri="{FF2B5EF4-FFF2-40B4-BE49-F238E27FC236}">
                <a16:creationId xmlns:a16="http://schemas.microsoft.com/office/drawing/2014/main" id="{A9355A18-2EBB-D764-0786-8A5C3F1DE741}"/>
              </a:ext>
            </a:extLst>
          </p:cNvPr>
          <p:cNvSpPr/>
          <p:nvPr/>
        </p:nvSpPr>
        <p:spPr>
          <a:xfrm>
            <a:off x="4481810" y="1183681"/>
            <a:ext cx="972108" cy="459739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6529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80BCE-1178-1699-E685-4C37FC73B7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DCA46C3-485C-5C32-C895-3FB4C3074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693" y="359477"/>
            <a:ext cx="10746506" cy="1008112"/>
          </a:xfrm>
        </p:spPr>
        <p:txBody>
          <a:bodyPr anchor="t">
            <a:noAutofit/>
          </a:bodyPr>
          <a:lstStyle/>
          <a:p>
            <a:pPr algn="ctr"/>
            <a:r>
              <a:rPr lang="pl-PL" sz="3600" dirty="0"/>
              <a:t>KOGO OBEJMUJE POMOC PSYCHOLOGICZNO-PEDAGOGICZNA W SZKOLE?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427A89C-4029-D110-1311-BEB400C5EC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 anchor="ctr">
            <a:normAutofit fontScale="92500" lnSpcReduction="20000"/>
          </a:bodyPr>
          <a:lstStyle/>
          <a:p>
            <a:pPr marL="0" marR="0" lvl="0" indent="0" algn="r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3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pl-PL" sz="3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grpSp>
        <p:nvGrpSpPr>
          <p:cNvPr id="26" name="Grupa 25">
            <a:extLst>
              <a:ext uri="{FF2B5EF4-FFF2-40B4-BE49-F238E27FC236}">
                <a16:creationId xmlns:a16="http://schemas.microsoft.com/office/drawing/2014/main" id="{A275E520-5B8C-52BF-BDF4-6DFAE360B8A2}"/>
              </a:ext>
            </a:extLst>
          </p:cNvPr>
          <p:cNvGrpSpPr/>
          <p:nvPr/>
        </p:nvGrpSpPr>
        <p:grpSpPr>
          <a:xfrm>
            <a:off x="4204629" y="5091295"/>
            <a:ext cx="2282552" cy="1567517"/>
            <a:chOff x="4204630" y="5006987"/>
            <a:chExt cx="2282552" cy="1567517"/>
          </a:xfrm>
        </p:grpSpPr>
        <p:sp>
          <p:nvSpPr>
            <p:cNvPr id="13" name="Prostokąt 12">
              <a:extLst>
                <a:ext uri="{FF2B5EF4-FFF2-40B4-BE49-F238E27FC236}">
                  <a16:creationId xmlns:a16="http://schemas.microsoft.com/office/drawing/2014/main" id="{5855FD12-D07C-6782-8427-E92185FD107D}"/>
                </a:ext>
              </a:extLst>
            </p:cNvPr>
            <p:cNvSpPr/>
            <p:nvPr/>
          </p:nvSpPr>
          <p:spPr>
            <a:xfrm>
              <a:off x="4204630" y="5638400"/>
              <a:ext cx="2282552" cy="93610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RODZICE</a:t>
              </a:r>
            </a:p>
          </p:txBody>
        </p:sp>
        <p:sp>
          <p:nvSpPr>
            <p:cNvPr id="16" name="Strzałka: w dół 15">
              <a:extLst>
                <a:ext uri="{FF2B5EF4-FFF2-40B4-BE49-F238E27FC236}">
                  <a16:creationId xmlns:a16="http://schemas.microsoft.com/office/drawing/2014/main" id="{55274A50-5362-FF95-0407-C7319E662923}"/>
                </a:ext>
              </a:extLst>
            </p:cNvPr>
            <p:cNvSpPr/>
            <p:nvPr/>
          </p:nvSpPr>
          <p:spPr>
            <a:xfrm>
              <a:off x="5092738" y="5006987"/>
              <a:ext cx="484632" cy="573049"/>
            </a:xfrm>
            <a:prstGeom prst="downArrow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8" name="Prostokąt 7">
            <a:extLst>
              <a:ext uri="{FF2B5EF4-FFF2-40B4-BE49-F238E27FC236}">
                <a16:creationId xmlns:a16="http://schemas.microsoft.com/office/drawing/2014/main" id="{5090B22E-7FEF-4B62-48BC-5A2C0383CDAA}"/>
              </a:ext>
            </a:extLst>
          </p:cNvPr>
          <p:cNvSpPr/>
          <p:nvPr/>
        </p:nvSpPr>
        <p:spPr>
          <a:xfrm>
            <a:off x="1601490" y="3488762"/>
            <a:ext cx="7353659" cy="140864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POMOC PSYCHOLOGICZNO-PEDAGOGICZNA W SZKOLE</a:t>
            </a:r>
          </a:p>
        </p:txBody>
      </p:sp>
      <p:grpSp>
        <p:nvGrpSpPr>
          <p:cNvPr id="29" name="Grupa 28">
            <a:extLst>
              <a:ext uri="{FF2B5EF4-FFF2-40B4-BE49-F238E27FC236}">
                <a16:creationId xmlns:a16="http://schemas.microsoft.com/office/drawing/2014/main" id="{4C45F299-E192-6414-A3C0-A9E9D6F0638B}"/>
              </a:ext>
            </a:extLst>
          </p:cNvPr>
          <p:cNvGrpSpPr/>
          <p:nvPr/>
        </p:nvGrpSpPr>
        <p:grpSpPr>
          <a:xfrm>
            <a:off x="1313458" y="1654160"/>
            <a:ext cx="2279523" cy="1706471"/>
            <a:chOff x="1313458" y="1654160"/>
            <a:chExt cx="2279523" cy="1706471"/>
          </a:xfrm>
          <a:solidFill>
            <a:srgbClr val="E1FFE1"/>
          </a:solidFill>
        </p:grpSpPr>
        <p:sp>
          <p:nvSpPr>
            <p:cNvPr id="11" name="Prostokąt 10">
              <a:extLst>
                <a:ext uri="{FF2B5EF4-FFF2-40B4-BE49-F238E27FC236}">
                  <a16:creationId xmlns:a16="http://schemas.microsoft.com/office/drawing/2014/main" id="{E35B4197-8C13-BAEA-183E-6AC063C0E027}"/>
                </a:ext>
              </a:extLst>
            </p:cNvPr>
            <p:cNvSpPr/>
            <p:nvPr/>
          </p:nvSpPr>
          <p:spPr>
            <a:xfrm>
              <a:off x="1313458" y="1654160"/>
              <a:ext cx="2279523" cy="1032081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UCZNIOWIE</a:t>
              </a:r>
            </a:p>
          </p:txBody>
        </p:sp>
        <p:sp>
          <p:nvSpPr>
            <p:cNvPr id="20" name="Strzałka: w górę 19">
              <a:extLst>
                <a:ext uri="{FF2B5EF4-FFF2-40B4-BE49-F238E27FC236}">
                  <a16:creationId xmlns:a16="http://schemas.microsoft.com/office/drawing/2014/main" id="{D32DF8FF-E49A-4D81-51AF-086F70017D55}"/>
                </a:ext>
              </a:extLst>
            </p:cNvPr>
            <p:cNvSpPr/>
            <p:nvPr/>
          </p:nvSpPr>
          <p:spPr>
            <a:xfrm>
              <a:off x="2197523" y="2730067"/>
              <a:ext cx="511392" cy="630564"/>
            </a:xfrm>
            <a:prstGeom prst="upArrow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5" name="Grupa 24">
            <a:extLst>
              <a:ext uri="{FF2B5EF4-FFF2-40B4-BE49-F238E27FC236}">
                <a16:creationId xmlns:a16="http://schemas.microsoft.com/office/drawing/2014/main" id="{B1E76787-1663-0858-4908-AC8BB3825F29}"/>
              </a:ext>
            </a:extLst>
          </p:cNvPr>
          <p:cNvGrpSpPr/>
          <p:nvPr/>
        </p:nvGrpSpPr>
        <p:grpSpPr>
          <a:xfrm>
            <a:off x="7146106" y="1654160"/>
            <a:ext cx="2066528" cy="1677533"/>
            <a:chOff x="7146106" y="1654160"/>
            <a:chExt cx="2066528" cy="1677533"/>
          </a:xfrm>
          <a:solidFill>
            <a:srgbClr val="FFCCCC"/>
          </a:solidFill>
        </p:grpSpPr>
        <p:sp>
          <p:nvSpPr>
            <p:cNvPr id="12" name="Prostokąt 11">
              <a:extLst>
                <a:ext uri="{FF2B5EF4-FFF2-40B4-BE49-F238E27FC236}">
                  <a16:creationId xmlns:a16="http://schemas.microsoft.com/office/drawing/2014/main" id="{74A15244-0A4A-E55B-892D-4CD9FF93F025}"/>
                </a:ext>
              </a:extLst>
            </p:cNvPr>
            <p:cNvSpPr/>
            <p:nvPr/>
          </p:nvSpPr>
          <p:spPr>
            <a:xfrm>
              <a:off x="7146106" y="1654160"/>
              <a:ext cx="2066528" cy="10081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NAUCZYCIELE</a:t>
              </a:r>
            </a:p>
          </p:txBody>
        </p:sp>
        <p:sp>
          <p:nvSpPr>
            <p:cNvPr id="21" name="Strzałka: w górę 20">
              <a:extLst>
                <a:ext uri="{FF2B5EF4-FFF2-40B4-BE49-F238E27FC236}">
                  <a16:creationId xmlns:a16="http://schemas.microsoft.com/office/drawing/2014/main" id="{5E84054A-433A-B8D5-136E-5EE5ABF92A74}"/>
                </a:ext>
              </a:extLst>
            </p:cNvPr>
            <p:cNvSpPr/>
            <p:nvPr/>
          </p:nvSpPr>
          <p:spPr>
            <a:xfrm>
              <a:off x="7937054" y="2715774"/>
              <a:ext cx="484632" cy="615919"/>
            </a:xfrm>
            <a:prstGeom prst="upArrow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0" name="Prostokąt 29">
            <a:extLst>
              <a:ext uri="{FF2B5EF4-FFF2-40B4-BE49-F238E27FC236}">
                <a16:creationId xmlns:a16="http://schemas.microsoft.com/office/drawing/2014/main" id="{9E257850-6EC3-B936-FCA3-422C5F74CDA5}"/>
              </a:ext>
            </a:extLst>
          </p:cNvPr>
          <p:cNvSpPr/>
          <p:nvPr/>
        </p:nvSpPr>
        <p:spPr>
          <a:xfrm rot="19505801">
            <a:off x="7330858" y="5482287"/>
            <a:ext cx="3248581" cy="846454"/>
          </a:xfrm>
          <a:prstGeom prst="rect">
            <a:avLst/>
          </a:prstGeom>
          <a:solidFill>
            <a:srgbClr val="FFB3B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KLUCZOWE JEST WSPARCIE 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NAUCZYCIELI!</a:t>
            </a:r>
          </a:p>
        </p:txBody>
      </p:sp>
    </p:spTree>
    <p:extLst>
      <p:ext uri="{BB962C8B-B14F-4D97-AF65-F5344CB8AC3E}">
        <p14:creationId xmlns:p14="http://schemas.microsoft.com/office/powerpoint/2010/main" val="65871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>
            <a:extLst>
              <a:ext uri="{FF2B5EF4-FFF2-40B4-BE49-F238E27FC236}">
                <a16:creationId xmlns:a16="http://schemas.microsoft.com/office/drawing/2014/main" id="{8A02FBA6-5FC9-4B45-E369-8D1178B0DABB}"/>
              </a:ext>
            </a:extLst>
          </p:cNvPr>
          <p:cNvSpPr/>
          <p:nvPr/>
        </p:nvSpPr>
        <p:spPr>
          <a:xfrm>
            <a:off x="988466" y="2596047"/>
            <a:ext cx="9001000" cy="2398460"/>
          </a:xfrm>
          <a:prstGeom prst="rect">
            <a:avLst/>
          </a:prstGeom>
          <a:solidFill>
            <a:srgbClr val="76B7E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3600" b="0" i="0" u="none" strike="noStrike" kern="1200" cap="none" spc="6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3600" b="0" i="0" u="none" strike="noStrike" kern="1200" cap="none" spc="6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3600" b="0" i="0" u="none" strike="noStrike" kern="1200" cap="none" spc="6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0" i="0" u="none" strike="noStrike" kern="1200" cap="none" spc="6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				       </a:t>
            </a:r>
            <a:r>
              <a:rPr kumimoji="0" lang="pl-PL" sz="2000" b="1" i="0" u="none" strike="noStrike" kern="1200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CZYNNIKÓW          								                          ŚRODOWISKOWYCH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0" i="0" u="none" strike="noStrike" kern="1200" cap="none" spc="6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9F0FEBA7-7F8D-B725-FCB0-C4A7FF622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9838"/>
            <a:ext cx="10458473" cy="1619999"/>
          </a:xfrm>
        </p:spPr>
        <p:txBody>
          <a:bodyPr>
            <a:normAutofit/>
          </a:bodyPr>
          <a:lstStyle/>
          <a:p>
            <a:pPr algn="ctr"/>
            <a:r>
              <a:rPr lang="pl-PL" sz="3000" dirty="0"/>
              <a:t> </a:t>
            </a:r>
            <a:r>
              <a:rPr lang="pl-PL" sz="3600" dirty="0"/>
              <a:t>POMOC PSYCHOLOGICZNO-PEDAGOGICZNA W SZKOLE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F9F1BC7-E678-C8E5-2623-3EEAE1CAA2D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A9D7D9FA-65B3-62FF-1A5B-A64659DA2DB7}"/>
              </a:ext>
            </a:extLst>
          </p:cNvPr>
          <p:cNvSpPr/>
          <p:nvPr/>
        </p:nvSpPr>
        <p:spPr>
          <a:xfrm>
            <a:off x="2177554" y="1641941"/>
            <a:ext cx="6336705" cy="73845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ROZPOZNAWANIE</a:t>
            </a:r>
          </a:p>
        </p:txBody>
      </p:sp>
      <p:grpSp>
        <p:nvGrpSpPr>
          <p:cNvPr id="15" name="Grupa 14">
            <a:extLst>
              <a:ext uri="{FF2B5EF4-FFF2-40B4-BE49-F238E27FC236}">
                <a16:creationId xmlns:a16="http://schemas.microsoft.com/office/drawing/2014/main" id="{789ED2E1-880B-2D3A-B74E-A91AEB382332}"/>
              </a:ext>
            </a:extLst>
          </p:cNvPr>
          <p:cNvGrpSpPr/>
          <p:nvPr/>
        </p:nvGrpSpPr>
        <p:grpSpPr>
          <a:xfrm>
            <a:off x="1272631" y="2390899"/>
            <a:ext cx="3383633" cy="1380151"/>
            <a:chOff x="1272631" y="2390899"/>
            <a:chExt cx="3383633" cy="1380151"/>
          </a:xfrm>
          <a:solidFill>
            <a:srgbClr val="E1FFE1"/>
          </a:solidFill>
        </p:grpSpPr>
        <p:sp>
          <p:nvSpPr>
            <p:cNvPr id="25" name="Strzałka: w dół 24">
              <a:extLst>
                <a:ext uri="{FF2B5EF4-FFF2-40B4-BE49-F238E27FC236}">
                  <a16:creationId xmlns:a16="http://schemas.microsoft.com/office/drawing/2014/main" id="{31EA5B3D-75BD-B5A8-9CAE-9DE9E85DAA8D}"/>
                </a:ext>
              </a:extLst>
            </p:cNvPr>
            <p:cNvSpPr/>
            <p:nvPr/>
          </p:nvSpPr>
          <p:spPr>
            <a:xfrm>
              <a:off x="3083171" y="2390899"/>
              <a:ext cx="513766" cy="435302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Prostokąt 10">
              <a:extLst>
                <a:ext uri="{FF2B5EF4-FFF2-40B4-BE49-F238E27FC236}">
                  <a16:creationId xmlns:a16="http://schemas.microsoft.com/office/drawing/2014/main" id="{F96AB3D3-944D-387A-0D25-8AC6597D4613}"/>
                </a:ext>
              </a:extLst>
            </p:cNvPr>
            <p:cNvSpPr/>
            <p:nvPr/>
          </p:nvSpPr>
          <p:spPr>
            <a:xfrm>
              <a:off x="1272631" y="2819297"/>
              <a:ext cx="3383633" cy="95175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INDYWIDUALNYCH POTRZEB UCZNIA/ NAUCZYCIELA/ RODZICA</a:t>
              </a:r>
              <a:endPara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9" name="Grupa 18">
            <a:extLst>
              <a:ext uri="{FF2B5EF4-FFF2-40B4-BE49-F238E27FC236}">
                <a16:creationId xmlns:a16="http://schemas.microsoft.com/office/drawing/2014/main" id="{CFCBFCDD-93C6-AE3F-E24D-BA5FFFE25FB9}"/>
              </a:ext>
            </a:extLst>
          </p:cNvPr>
          <p:cNvGrpSpPr/>
          <p:nvPr/>
        </p:nvGrpSpPr>
        <p:grpSpPr>
          <a:xfrm>
            <a:off x="1272631" y="3587637"/>
            <a:ext cx="3796361" cy="904390"/>
            <a:chOff x="1444328" y="3491231"/>
            <a:chExt cx="3796361" cy="904390"/>
          </a:xfrm>
          <a:solidFill>
            <a:srgbClr val="E1FFE1"/>
          </a:solidFill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7661BFBD-7A45-E326-1539-4E96A746CD9F}"/>
                </a:ext>
              </a:extLst>
            </p:cNvPr>
            <p:cNvSpPr/>
            <p:nvPr/>
          </p:nvSpPr>
          <p:spPr>
            <a:xfrm>
              <a:off x="3386169" y="3822518"/>
              <a:ext cx="1854520" cy="5583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ROZWOJOWYCH</a:t>
              </a:r>
              <a:r>
                <a:rPr kumimoji="0" lang="pl-PL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</a:p>
          </p:txBody>
        </p:sp>
        <p:grpSp>
          <p:nvGrpSpPr>
            <p:cNvPr id="18" name="Grupa 17">
              <a:extLst>
                <a:ext uri="{FF2B5EF4-FFF2-40B4-BE49-F238E27FC236}">
                  <a16:creationId xmlns:a16="http://schemas.microsoft.com/office/drawing/2014/main" id="{4B77CB33-EC42-0604-D695-A5A08BE6BC7E}"/>
                </a:ext>
              </a:extLst>
            </p:cNvPr>
            <p:cNvGrpSpPr/>
            <p:nvPr/>
          </p:nvGrpSpPr>
          <p:grpSpPr>
            <a:xfrm>
              <a:off x="1444328" y="3491232"/>
              <a:ext cx="1810540" cy="904389"/>
              <a:chOff x="1444328" y="3491232"/>
              <a:chExt cx="1810540" cy="904389"/>
            </a:xfrm>
            <a:grpFill/>
          </p:grpSpPr>
          <p:sp>
            <p:nvSpPr>
              <p:cNvPr id="8" name="Prostokąt 7">
                <a:extLst>
                  <a:ext uri="{FF2B5EF4-FFF2-40B4-BE49-F238E27FC236}">
                    <a16:creationId xmlns:a16="http://schemas.microsoft.com/office/drawing/2014/main" id="{145C3276-13B6-A095-8CFE-41F713FC2577}"/>
                  </a:ext>
                </a:extLst>
              </p:cNvPr>
              <p:cNvSpPr/>
              <p:nvPr/>
            </p:nvSpPr>
            <p:spPr>
              <a:xfrm>
                <a:off x="1444328" y="3822519"/>
                <a:ext cx="1810540" cy="57310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l-PL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EDUKACYJNYCH </a:t>
                </a:r>
              </a:p>
            </p:txBody>
          </p:sp>
          <p:sp>
            <p:nvSpPr>
              <p:cNvPr id="22" name="Strzałka: w dół 21">
                <a:extLst>
                  <a:ext uri="{FF2B5EF4-FFF2-40B4-BE49-F238E27FC236}">
                    <a16:creationId xmlns:a16="http://schemas.microsoft.com/office/drawing/2014/main" id="{6ABA62B7-221A-5132-FD87-CF770840CE28}"/>
                  </a:ext>
                </a:extLst>
              </p:cNvPr>
              <p:cNvSpPr/>
              <p:nvPr/>
            </p:nvSpPr>
            <p:spPr>
              <a:xfrm>
                <a:off x="2545415" y="3491232"/>
                <a:ext cx="253002" cy="288605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l-PL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3" name="Strzałka: w dół 22">
              <a:extLst>
                <a:ext uri="{FF2B5EF4-FFF2-40B4-BE49-F238E27FC236}">
                  <a16:creationId xmlns:a16="http://schemas.microsoft.com/office/drawing/2014/main" id="{E1859259-0E8E-8FC7-C709-DA51CA918CC5}"/>
                </a:ext>
              </a:extLst>
            </p:cNvPr>
            <p:cNvSpPr/>
            <p:nvPr/>
          </p:nvSpPr>
          <p:spPr>
            <a:xfrm>
              <a:off x="3977092" y="3491231"/>
              <a:ext cx="253002" cy="288605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6" name="Prostokąt 15">
            <a:extLst>
              <a:ext uri="{FF2B5EF4-FFF2-40B4-BE49-F238E27FC236}">
                <a16:creationId xmlns:a16="http://schemas.microsoft.com/office/drawing/2014/main" id="{9041EA40-FB39-0D1D-9ED8-66CE65353F59}"/>
              </a:ext>
            </a:extLst>
          </p:cNvPr>
          <p:cNvSpPr/>
          <p:nvPr/>
        </p:nvSpPr>
        <p:spPr>
          <a:xfrm>
            <a:off x="2285762" y="6171312"/>
            <a:ext cx="6892908" cy="719377"/>
          </a:xfrm>
          <a:prstGeom prst="rect">
            <a:avLst/>
          </a:prstGeom>
          <a:solidFill>
            <a:srgbClr val="F9D4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ROZWÓJ  I PEŁNE UCZESTNICTWO W ŻYCIU                                                                                                                                                </a:t>
            </a:r>
          </a:p>
        </p:txBody>
      </p:sp>
      <p:grpSp>
        <p:nvGrpSpPr>
          <p:cNvPr id="27" name="Grupa 26">
            <a:extLst>
              <a:ext uri="{FF2B5EF4-FFF2-40B4-BE49-F238E27FC236}">
                <a16:creationId xmlns:a16="http://schemas.microsoft.com/office/drawing/2014/main" id="{90C272DF-F952-B3D1-19BE-84F16C3C8E4D}"/>
              </a:ext>
            </a:extLst>
          </p:cNvPr>
          <p:cNvGrpSpPr/>
          <p:nvPr/>
        </p:nvGrpSpPr>
        <p:grpSpPr>
          <a:xfrm>
            <a:off x="2285763" y="4477313"/>
            <a:ext cx="6892907" cy="1308057"/>
            <a:chOff x="2054503" y="4411198"/>
            <a:chExt cx="6696744" cy="1308057"/>
          </a:xfrm>
          <a:solidFill>
            <a:srgbClr val="FFB3B5"/>
          </a:solidFill>
        </p:grpSpPr>
        <p:sp>
          <p:nvSpPr>
            <p:cNvPr id="9" name="Prostokąt 8">
              <a:extLst>
                <a:ext uri="{FF2B5EF4-FFF2-40B4-BE49-F238E27FC236}">
                  <a16:creationId xmlns:a16="http://schemas.microsoft.com/office/drawing/2014/main" id="{686DB992-A8F0-D8B0-99B8-9E996CE5C21F}"/>
                </a:ext>
              </a:extLst>
            </p:cNvPr>
            <p:cNvSpPr/>
            <p:nvPr/>
          </p:nvSpPr>
          <p:spPr>
            <a:xfrm>
              <a:off x="2054503" y="4999877"/>
              <a:ext cx="6696744" cy="71937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ZASPOKAJANIE  ROZPOZNANYCH POTRZEB</a:t>
              </a:r>
            </a:p>
          </p:txBody>
        </p:sp>
        <p:sp>
          <p:nvSpPr>
            <p:cNvPr id="24" name="Znak plus 23">
              <a:extLst>
                <a:ext uri="{FF2B5EF4-FFF2-40B4-BE49-F238E27FC236}">
                  <a16:creationId xmlns:a16="http://schemas.microsoft.com/office/drawing/2014/main" id="{3292628C-1898-0B1A-E1C6-5CF02EC87575}"/>
                </a:ext>
              </a:extLst>
            </p:cNvPr>
            <p:cNvSpPr/>
            <p:nvPr/>
          </p:nvSpPr>
          <p:spPr>
            <a:xfrm>
              <a:off x="4802911" y="4411198"/>
              <a:ext cx="608130" cy="573102"/>
            </a:xfrm>
            <a:prstGeom prst="mathPlus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a 13">
            <a:extLst>
              <a:ext uri="{FF2B5EF4-FFF2-40B4-BE49-F238E27FC236}">
                <a16:creationId xmlns:a16="http://schemas.microsoft.com/office/drawing/2014/main" id="{F89F484C-1668-9640-E12F-235CB0437CED}"/>
              </a:ext>
            </a:extLst>
          </p:cNvPr>
          <p:cNvGrpSpPr/>
          <p:nvPr/>
        </p:nvGrpSpPr>
        <p:grpSpPr>
          <a:xfrm>
            <a:off x="4769842" y="2727917"/>
            <a:ext cx="4824536" cy="1043133"/>
            <a:chOff x="4769842" y="2727917"/>
            <a:chExt cx="4824536" cy="104313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12" name="Prostokąt 11">
              <a:extLst>
                <a:ext uri="{FF2B5EF4-FFF2-40B4-BE49-F238E27FC236}">
                  <a16:creationId xmlns:a16="http://schemas.microsoft.com/office/drawing/2014/main" id="{8587CBB2-3383-6E06-729B-F65E185307A1}"/>
                </a:ext>
              </a:extLst>
            </p:cNvPr>
            <p:cNvSpPr/>
            <p:nvPr/>
          </p:nvSpPr>
          <p:spPr>
            <a:xfrm>
              <a:off x="5488966" y="2727917"/>
              <a:ext cx="4105412" cy="104313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MOŻLIWOŚCI PSYCHOFIZYCZNYCH  UCZNIA/ NAUCZYCIELA/ RODZICA </a:t>
              </a:r>
            </a:p>
          </p:txBody>
        </p:sp>
        <p:sp>
          <p:nvSpPr>
            <p:cNvPr id="21" name="Strzałka: w lewo i w prawo 20">
              <a:extLst>
                <a:ext uri="{FF2B5EF4-FFF2-40B4-BE49-F238E27FC236}">
                  <a16:creationId xmlns:a16="http://schemas.microsoft.com/office/drawing/2014/main" id="{C4421140-5882-77A5-DE5C-0F7BD200633F}"/>
                </a:ext>
              </a:extLst>
            </p:cNvPr>
            <p:cNvSpPr/>
            <p:nvPr/>
          </p:nvSpPr>
          <p:spPr>
            <a:xfrm>
              <a:off x="4769842" y="3070022"/>
              <a:ext cx="576064" cy="331707"/>
            </a:xfrm>
            <a:prstGeom prst="leftRightArrow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" name="Strzałka: w dół 2">
            <a:extLst>
              <a:ext uri="{FF2B5EF4-FFF2-40B4-BE49-F238E27FC236}">
                <a16:creationId xmlns:a16="http://schemas.microsoft.com/office/drawing/2014/main" id="{9C06EF10-6CA4-EBA8-1AB7-005CCE544ED2}"/>
              </a:ext>
            </a:extLst>
          </p:cNvPr>
          <p:cNvSpPr/>
          <p:nvPr/>
        </p:nvSpPr>
        <p:spPr>
          <a:xfrm>
            <a:off x="7290122" y="2390899"/>
            <a:ext cx="484632" cy="435302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Strzałka: w dół 4">
            <a:extLst>
              <a:ext uri="{FF2B5EF4-FFF2-40B4-BE49-F238E27FC236}">
                <a16:creationId xmlns:a16="http://schemas.microsoft.com/office/drawing/2014/main" id="{8767189B-B60A-5DB3-3678-222AB6AF6098}"/>
              </a:ext>
            </a:extLst>
          </p:cNvPr>
          <p:cNvSpPr/>
          <p:nvPr/>
        </p:nvSpPr>
        <p:spPr>
          <a:xfrm>
            <a:off x="5237894" y="5838799"/>
            <a:ext cx="484632" cy="449315"/>
          </a:xfrm>
          <a:prstGeom prst="downArrow">
            <a:avLst/>
          </a:prstGeom>
          <a:solidFill>
            <a:srgbClr val="FADFC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59977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E7A4D-7FE8-6E7A-85E2-7AACE82FBD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A0D2210-F0AA-FF06-FF14-ED300F376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22" y="231809"/>
            <a:ext cx="10513167" cy="163988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pl-PL" sz="3600" dirty="0"/>
              <a:t>POMOC PSYCHOLOGICZNO-PEDAGOGICZNA W SZKOLE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CF071C6-C5B6-2727-6646-580CED375A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CA5F0AE-04DA-A133-8676-DA12332881BA}"/>
              </a:ext>
            </a:extLst>
          </p:cNvPr>
          <p:cNvSpPr/>
          <p:nvPr/>
        </p:nvSpPr>
        <p:spPr>
          <a:xfrm>
            <a:off x="3761462" y="1533380"/>
            <a:ext cx="3096344" cy="107488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DIAGNOZA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WOPFU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D4B375A0-EBE2-DA6A-0BE7-6E0862AE8B6D}"/>
              </a:ext>
            </a:extLst>
          </p:cNvPr>
          <p:cNvSpPr/>
          <p:nvPr/>
        </p:nvSpPr>
        <p:spPr>
          <a:xfrm>
            <a:off x="3077652" y="2859288"/>
            <a:ext cx="4608512" cy="11649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PLANOWANIE WSPARCIA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IPET</a:t>
            </a: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BED3EE5D-D466-E9D3-EE54-CE0D3E52EAE5}"/>
              </a:ext>
            </a:extLst>
          </p:cNvPr>
          <p:cNvSpPr/>
          <p:nvPr/>
        </p:nvSpPr>
        <p:spPr>
          <a:xfrm>
            <a:off x="2465586" y="4422522"/>
            <a:ext cx="5760640" cy="1307523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REALIZOWANIE WSPARCIA</a:t>
            </a:r>
          </a:p>
        </p:txBody>
      </p:sp>
      <p:sp>
        <p:nvSpPr>
          <p:cNvPr id="8" name="Strzałka: w dół 7">
            <a:extLst>
              <a:ext uri="{FF2B5EF4-FFF2-40B4-BE49-F238E27FC236}">
                <a16:creationId xmlns:a16="http://schemas.microsoft.com/office/drawing/2014/main" id="{69A1BFC8-D3CF-8D0A-F39E-A79CCA9AAC3B}"/>
              </a:ext>
            </a:extLst>
          </p:cNvPr>
          <p:cNvSpPr/>
          <p:nvPr/>
        </p:nvSpPr>
        <p:spPr>
          <a:xfrm>
            <a:off x="4850617" y="2487037"/>
            <a:ext cx="864096" cy="467464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014E0812-3387-5CA8-B63D-246AD32F81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4468" y="3910414"/>
            <a:ext cx="914479" cy="512108"/>
          </a:xfrm>
          <a:prstGeom prst="rect">
            <a:avLst/>
          </a:prstGeom>
        </p:spPr>
      </p:pic>
      <p:sp>
        <p:nvSpPr>
          <p:cNvPr id="11" name="Prostokąt 10">
            <a:extLst>
              <a:ext uri="{FF2B5EF4-FFF2-40B4-BE49-F238E27FC236}">
                <a16:creationId xmlns:a16="http://schemas.microsoft.com/office/drawing/2014/main" id="{B3A0CD5E-7D1A-D4E2-77EB-0DC9739D2609}"/>
              </a:ext>
            </a:extLst>
          </p:cNvPr>
          <p:cNvSpPr/>
          <p:nvPr/>
        </p:nvSpPr>
        <p:spPr>
          <a:xfrm>
            <a:off x="2177011" y="5921924"/>
            <a:ext cx="6265246" cy="1405942"/>
          </a:xfrm>
          <a:prstGeom prst="rect">
            <a:avLst/>
          </a:prstGeom>
          <a:solidFill>
            <a:srgbClr val="F9D7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OCENA SKUTECZNOŚCI  WSPARCIA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PONOWNE WOPFU</a:t>
            </a:r>
          </a:p>
        </p:txBody>
      </p:sp>
      <p:pic>
        <p:nvPicPr>
          <p:cNvPr id="9" name="Symbol zastępczy zawartości 8">
            <a:extLst>
              <a:ext uri="{FF2B5EF4-FFF2-40B4-BE49-F238E27FC236}">
                <a16:creationId xmlns:a16="http://schemas.microsoft.com/office/drawing/2014/main" id="{4674A4BE-10EF-E66A-746F-33753FFC16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55443" y="5659448"/>
            <a:ext cx="908383" cy="51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6681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63B3C3-37EC-A74F-4597-CC0B18F228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a 8">
            <a:extLst>
              <a:ext uri="{FF2B5EF4-FFF2-40B4-BE49-F238E27FC236}">
                <a16:creationId xmlns:a16="http://schemas.microsoft.com/office/drawing/2014/main" id="{308F37DB-1485-962B-B729-8B599574A61F}"/>
              </a:ext>
            </a:extLst>
          </p:cNvPr>
          <p:cNvGrpSpPr/>
          <p:nvPr/>
        </p:nvGrpSpPr>
        <p:grpSpPr>
          <a:xfrm>
            <a:off x="377354" y="1892894"/>
            <a:ext cx="9793088" cy="2819317"/>
            <a:chOff x="737394" y="1803435"/>
            <a:chExt cx="8927805" cy="2110954"/>
          </a:xfrm>
        </p:grpSpPr>
        <p:sp>
          <p:nvSpPr>
            <p:cNvPr id="6" name="Prostokąt 5">
              <a:extLst>
                <a:ext uri="{FF2B5EF4-FFF2-40B4-BE49-F238E27FC236}">
                  <a16:creationId xmlns:a16="http://schemas.microsoft.com/office/drawing/2014/main" id="{366A2CCF-8F5D-7B3A-6FFC-DB19EF68D93E}"/>
                </a:ext>
              </a:extLst>
            </p:cNvPr>
            <p:cNvSpPr/>
            <p:nvPr/>
          </p:nvSpPr>
          <p:spPr>
            <a:xfrm>
              <a:off x="737394" y="1803435"/>
              <a:ext cx="8927805" cy="1508807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pl-PL" sz="24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PPP zaczyna się </a:t>
              </a:r>
              <a:r>
                <a:rPr lang="pl-PL" sz="24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pozytywnego nastawienia kadry pedagogicznej wobec ucznia i rodzica ze SPE </a:t>
              </a:r>
              <a:r>
                <a:rPr lang="pl-PL" sz="24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 zwłaszcza nauczycieli , którzy regularnie spędzają z uczniami najwięcej czasu</a:t>
              </a:r>
            </a:p>
          </p:txBody>
        </p:sp>
        <p:sp>
          <p:nvSpPr>
            <p:cNvPr id="7" name="Strzałka: w dół 6">
              <a:extLst>
                <a:ext uri="{FF2B5EF4-FFF2-40B4-BE49-F238E27FC236}">
                  <a16:creationId xmlns:a16="http://schemas.microsoft.com/office/drawing/2014/main" id="{B5FC384D-C907-8C70-1D43-64E9E58D2008}"/>
                </a:ext>
              </a:extLst>
            </p:cNvPr>
            <p:cNvSpPr/>
            <p:nvPr/>
          </p:nvSpPr>
          <p:spPr>
            <a:xfrm>
              <a:off x="4617341" y="3375590"/>
              <a:ext cx="1152128" cy="538799"/>
            </a:xfrm>
            <a:prstGeom prst="downArrow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E8EE7D84-074D-5D46-24BC-5DCCA2DD8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8477"/>
            <a:ext cx="10530482" cy="1117104"/>
          </a:xfrm>
        </p:spPr>
        <p:txBody>
          <a:bodyPr>
            <a:normAutofit/>
          </a:bodyPr>
          <a:lstStyle/>
          <a:p>
            <a:pPr marL="36000" algn="ctr">
              <a:spcBef>
                <a:spcPts val="0"/>
              </a:spcBef>
              <a:spcAft>
                <a:spcPts val="600"/>
              </a:spcAft>
            </a:pPr>
            <a:r>
              <a:rPr lang="pl-PL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POMOC </a:t>
            </a:r>
            <a:br>
              <a:rPr lang="pl-PL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PSYCHOLOGICZNO-PEDAGOGICZNA W SZKOLE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8791270-ADCB-F26A-6F7A-318D2FAFD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394" y="1978474"/>
            <a:ext cx="8640382" cy="4680002"/>
          </a:xfrm>
        </p:spPr>
        <p:txBody>
          <a:bodyPr>
            <a:normAutofit/>
          </a:bodyPr>
          <a:lstStyle/>
          <a:p>
            <a:endParaRPr lang="pl-PL" dirty="0">
              <a:latin typeface="+mn-lt"/>
            </a:endParaRPr>
          </a:p>
          <a:p>
            <a:pPr marL="0" indent="0">
              <a:lnSpc>
                <a:spcPct val="120000"/>
              </a:lnSpc>
              <a:buNone/>
            </a:pPr>
            <a:endParaRPr lang="pl-PL" sz="8000" b="1" dirty="0">
              <a:latin typeface="+mn-lt"/>
            </a:endParaRPr>
          </a:p>
          <a:p>
            <a:pPr marL="0" indent="0">
              <a:lnSpc>
                <a:spcPct val="120000"/>
              </a:lnSpc>
              <a:buNone/>
            </a:pPr>
            <a:endParaRPr lang="pl-PL" sz="8000" b="1" dirty="0">
              <a:latin typeface="+mn-lt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EE5598D-5A78-A9CE-7932-DC1F4841B3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B3E96554-4A8D-F97F-634D-10D529A15375}"/>
              </a:ext>
            </a:extLst>
          </p:cNvPr>
          <p:cNvSpPr/>
          <p:nvPr/>
        </p:nvSpPr>
        <p:spPr>
          <a:xfrm>
            <a:off x="377354" y="4796816"/>
            <a:ext cx="9793088" cy="1905375"/>
          </a:xfrm>
          <a:prstGeom prst="rect">
            <a:avLst/>
          </a:prstGeom>
          <a:solidFill>
            <a:srgbClr val="F9D7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Wychowawcy i nauczyciele w kontakcie z uczniami ze SPE </a:t>
            </a: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są obserwowani przez pozostałych uczniów w klasie i modelują ich zachowania </a:t>
            </a: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wobec uczniów ze SPE.</a:t>
            </a:r>
          </a:p>
        </p:txBody>
      </p:sp>
    </p:spTree>
    <p:extLst>
      <p:ext uri="{BB962C8B-B14F-4D97-AF65-F5344CB8AC3E}">
        <p14:creationId xmlns:p14="http://schemas.microsoft.com/office/powerpoint/2010/main" val="32021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80B7A-C012-88CD-F74E-9289DAE4D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426" y="359838"/>
            <a:ext cx="8640481" cy="539997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UCZEŃ/UCZENNICA ZE SPE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0520C53-9DCC-0577-2D1E-B7EA6F695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394" y="899835"/>
            <a:ext cx="9289032" cy="6480402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z niepełnosprawnością ( intelektualną, ruchową, wzrokową, słuchową, rozwijający się  w spektrum autyzmu);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niedostosowany społecznie;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 zagrożony niedostosowaniem społecznym;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z zaburzeniami zachowania lub emocji;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ze szczególnymi  uzdolnieniami;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ze specyficznymi trudnościami w uczeniu się;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z deficytami kompetencji i zaburzeniami sprawności językowych;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z chorobą przewlekłą;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w sytuacji kryzysowej lub traumatycznej;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z niepowodzeniami edukacyjnymi;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z trudnościami wynikającymi z  zaniedbań środowiskowych związanych z sytuacją bytową ucznia i jego rodziny, sposobem spędzania czasu wolnego i kontaktami środowiskowymi;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dirty="0"/>
              <a:t>z trudnościami adaptacyjnymi,  związanymi  z różnicami kulturowymi lub ze zmianą środowiska edukacyjnego, w tym związanych z wcześniejszym kształceniem za granicą.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ADA8962-9EE9-F40F-6D69-CEB5B7A79F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798756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394795-F5F0-CAA3-9258-3F256AD35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395" y="467670"/>
            <a:ext cx="8928512" cy="1512168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KSZTAŁCENIE SPECJALNE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939F7C6-EBB2-819F-DC1E-E539AD620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370" y="1764264"/>
            <a:ext cx="9793088" cy="4895575"/>
          </a:xfrm>
        </p:spPr>
        <p:txBody>
          <a:bodyPr/>
          <a:lstStyle/>
          <a:p>
            <a:pPr marL="313214" indent="-4572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2800" dirty="0"/>
              <a:t>dla uczniów/uczennic z niepełnosprawnością</a:t>
            </a:r>
          </a:p>
          <a:p>
            <a:pPr marL="565200" indent="-4572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pl-PL" sz="2800" dirty="0"/>
          </a:p>
          <a:p>
            <a:pPr marL="313214" indent="-4572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2800" dirty="0"/>
              <a:t>dla uczniów/uczennic niedostosowanych społecznie i zagrożonych niedostosowaniem społecznym.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FF60C2E-056A-1CDE-D522-ED4BC480F5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grpSp>
        <p:nvGrpSpPr>
          <p:cNvPr id="13" name="Grupa 12">
            <a:extLst>
              <a:ext uri="{FF2B5EF4-FFF2-40B4-BE49-F238E27FC236}">
                <a16:creationId xmlns:a16="http://schemas.microsoft.com/office/drawing/2014/main" id="{991A6AEE-A5BF-0220-5BE3-1162A7989BEE}"/>
              </a:ext>
            </a:extLst>
          </p:cNvPr>
          <p:cNvGrpSpPr/>
          <p:nvPr/>
        </p:nvGrpSpPr>
        <p:grpSpPr>
          <a:xfrm>
            <a:off x="593378" y="4787949"/>
            <a:ext cx="3960440" cy="1728192"/>
            <a:chOff x="809402" y="5003973"/>
            <a:chExt cx="3744416" cy="1512168"/>
          </a:xfrm>
          <a:solidFill>
            <a:srgbClr val="F9D7BD"/>
          </a:solidFill>
        </p:grpSpPr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D85642A5-B011-4D3A-FE6D-652C47133E4D}"/>
                </a:ext>
              </a:extLst>
            </p:cNvPr>
            <p:cNvSpPr/>
            <p:nvPr/>
          </p:nvSpPr>
          <p:spPr>
            <a:xfrm>
              <a:off x="809402" y="5003973"/>
              <a:ext cx="3744416" cy="151216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PEDAGOG SPECJALNY</a:t>
              </a:r>
            </a:p>
            <a:p>
              <a:pPr algn="ctr"/>
              <a:endPara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UCZEŃ „SPECJALNY” </a:t>
              </a:r>
            </a:p>
            <a:p>
              <a:pPr algn="ctr"/>
              <a:endParaRPr lang="pl-PL" dirty="0"/>
            </a:p>
          </p:txBody>
        </p:sp>
        <p:sp>
          <p:nvSpPr>
            <p:cNvPr id="6" name="Strzałka: w dół 5">
              <a:extLst>
                <a:ext uri="{FF2B5EF4-FFF2-40B4-BE49-F238E27FC236}">
                  <a16:creationId xmlns:a16="http://schemas.microsoft.com/office/drawing/2014/main" id="{1E0E80BD-67AD-05A6-A03E-54E8EC54DEF8}"/>
                </a:ext>
              </a:extLst>
            </p:cNvPr>
            <p:cNvSpPr/>
            <p:nvPr/>
          </p:nvSpPr>
          <p:spPr>
            <a:xfrm>
              <a:off x="2537594" y="5508029"/>
              <a:ext cx="484632" cy="288032"/>
            </a:xfrm>
            <a:prstGeom prst="downArrow">
              <a:avLst/>
            </a:prstGeom>
            <a:solidFill>
              <a:srgbClr val="F7C9A7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grpSp>
        <p:nvGrpSpPr>
          <p:cNvPr id="8" name="Grupa 7">
            <a:extLst>
              <a:ext uri="{FF2B5EF4-FFF2-40B4-BE49-F238E27FC236}">
                <a16:creationId xmlns:a16="http://schemas.microsoft.com/office/drawing/2014/main" id="{8EEA7203-901A-757E-A2D9-5FD171F801EB}"/>
              </a:ext>
            </a:extLst>
          </p:cNvPr>
          <p:cNvGrpSpPr/>
          <p:nvPr/>
        </p:nvGrpSpPr>
        <p:grpSpPr>
          <a:xfrm>
            <a:off x="5849961" y="4787949"/>
            <a:ext cx="4248473" cy="1709641"/>
            <a:chOff x="5849961" y="4787949"/>
            <a:chExt cx="4248473" cy="1709641"/>
          </a:xfrm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ABC0215E-F418-5E5E-49CE-2003944272BA}"/>
                </a:ext>
              </a:extLst>
            </p:cNvPr>
            <p:cNvSpPr/>
            <p:nvPr/>
          </p:nvSpPr>
          <p:spPr>
            <a:xfrm>
              <a:off x="5849961" y="4787949"/>
              <a:ext cx="4248473" cy="1709641"/>
            </a:xfrm>
            <a:prstGeom prst="rect">
              <a:avLst/>
            </a:prstGeom>
            <a:solidFill>
              <a:srgbClr val="E1FFE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PEDAGOG INKLUZYWNY</a:t>
              </a:r>
            </a:p>
            <a:p>
              <a:pPr algn="ctr"/>
              <a:endPara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UCZEŃ NIEZWYKŁY/WYJĄTKOWY  </a:t>
              </a:r>
            </a:p>
          </p:txBody>
        </p:sp>
        <p:sp>
          <p:nvSpPr>
            <p:cNvPr id="9" name="Strzałka: w dół 8">
              <a:extLst>
                <a:ext uri="{FF2B5EF4-FFF2-40B4-BE49-F238E27FC236}">
                  <a16:creationId xmlns:a16="http://schemas.microsoft.com/office/drawing/2014/main" id="{7CC49F05-44EB-D9E0-D67C-582FEEC49FE4}"/>
                </a:ext>
              </a:extLst>
            </p:cNvPr>
            <p:cNvSpPr/>
            <p:nvPr/>
          </p:nvSpPr>
          <p:spPr>
            <a:xfrm>
              <a:off x="7434138" y="5508029"/>
              <a:ext cx="566257" cy="287381"/>
            </a:xfrm>
            <a:prstGeom prst="downArrow">
              <a:avLst/>
            </a:prstGeom>
            <a:solidFill>
              <a:srgbClr val="C1FFC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11" name="Strzałka: w prawo 10">
            <a:extLst>
              <a:ext uri="{FF2B5EF4-FFF2-40B4-BE49-F238E27FC236}">
                <a16:creationId xmlns:a16="http://schemas.microsoft.com/office/drawing/2014/main" id="{810012CF-BCBC-33C5-F23C-8A868A9D3DA6}"/>
              </a:ext>
            </a:extLst>
          </p:cNvPr>
          <p:cNvSpPr/>
          <p:nvPr/>
        </p:nvSpPr>
        <p:spPr>
          <a:xfrm>
            <a:off x="5077687" y="5273454"/>
            <a:ext cx="504056" cy="936104"/>
          </a:xfrm>
          <a:prstGeom prst="rightArrow">
            <a:avLst/>
          </a:prstGeom>
          <a:solidFill>
            <a:srgbClr val="CDFFC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9691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2043CB-C883-5997-2FBE-18DD841DB5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6D31B6-76B8-4D3B-BC82-9A6C1D8F4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7390"/>
            <a:ext cx="10313979" cy="959870"/>
          </a:xfrm>
        </p:spPr>
        <p:txBody>
          <a:bodyPr>
            <a:noAutofit/>
          </a:bodyPr>
          <a:lstStyle/>
          <a:p>
            <a:pPr algn="ctr"/>
            <a:r>
              <a:rPr lang="pl-PL" sz="3600" dirty="0"/>
              <a:t>ADRESACI POMOCY PSYCHOLOGICZNO-PEDAGOGICZNEJ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3154A83-17C5-13BE-D687-3ED1500DCC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29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D8934C18-4C14-EA11-7107-8F27F84E1C6D}"/>
              </a:ext>
            </a:extLst>
          </p:cNvPr>
          <p:cNvSpPr/>
          <p:nvPr/>
        </p:nvSpPr>
        <p:spPr>
          <a:xfrm>
            <a:off x="2888737" y="1091004"/>
            <a:ext cx="4536504" cy="674654"/>
          </a:xfrm>
          <a:prstGeom prst="rect">
            <a:avLst/>
          </a:prstGeom>
          <a:solidFill>
            <a:srgbClr val="76B7E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NAUCZYCIELE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1319F4BF-BE35-2513-AE35-A04652170EEE}"/>
              </a:ext>
            </a:extLst>
          </p:cNvPr>
          <p:cNvSpPr/>
          <p:nvPr/>
        </p:nvSpPr>
        <p:spPr>
          <a:xfrm>
            <a:off x="1124541" y="1697869"/>
            <a:ext cx="8064896" cy="73891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RODZICE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9F7180AB-F7C0-EE12-C9B3-D9676D5F2C68}"/>
              </a:ext>
            </a:extLst>
          </p:cNvPr>
          <p:cNvSpPr/>
          <p:nvPr/>
        </p:nvSpPr>
        <p:spPr>
          <a:xfrm>
            <a:off x="149868" y="2291370"/>
            <a:ext cx="10385769" cy="6643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UCZNIOWIE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3868A0B4-90A7-157F-220C-4F653488E38C}"/>
              </a:ext>
            </a:extLst>
          </p:cNvPr>
          <p:cNvSpPr/>
          <p:nvPr/>
        </p:nvSpPr>
        <p:spPr>
          <a:xfrm>
            <a:off x="153022" y="2923574"/>
            <a:ext cx="3599781" cy="616757"/>
          </a:xfrm>
          <a:prstGeom prst="rect">
            <a:avLst/>
          </a:prstGeom>
          <a:solidFill>
            <a:srgbClr val="D5FF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OPINIĄ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812703A7-9DC4-AAD2-37B9-B6F4174048AA}"/>
              </a:ext>
            </a:extLst>
          </p:cNvPr>
          <p:cNvSpPr/>
          <p:nvPr/>
        </p:nvSpPr>
        <p:spPr>
          <a:xfrm>
            <a:off x="3815174" y="2908428"/>
            <a:ext cx="3547695" cy="626783"/>
          </a:xfrm>
          <a:prstGeom prst="rect">
            <a:avLst/>
          </a:prstGeom>
          <a:solidFill>
            <a:srgbClr val="FFD1D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ORZECZENIEM 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282EB5C7-A705-56A9-0ACD-F4176E82359E}"/>
              </a:ext>
            </a:extLst>
          </p:cNvPr>
          <p:cNvSpPr/>
          <p:nvPr/>
        </p:nvSpPr>
        <p:spPr>
          <a:xfrm>
            <a:off x="7425241" y="2933590"/>
            <a:ext cx="3113550" cy="6067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600" b="1" spc="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ZAŚWIADCZENIEM LEKARSKIM </a:t>
            </a:r>
          </a:p>
          <a:p>
            <a:pPr algn="ctr"/>
            <a:endParaRPr lang="pl-PL" sz="1600" b="1" spc="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986AE166-095A-84E2-7D16-EBB50B0D036B}"/>
              </a:ext>
            </a:extLst>
          </p:cNvPr>
          <p:cNvSpPr/>
          <p:nvPr/>
        </p:nvSpPr>
        <p:spPr>
          <a:xfrm>
            <a:off x="7433448" y="3585014"/>
            <a:ext cx="3113550" cy="664357"/>
          </a:xfrm>
          <a:prstGeom prst="rect">
            <a:avLst/>
          </a:prstGeom>
          <a:solidFill>
            <a:srgbClr val="F9D7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INNI POTRZEBUJĄCY POMOCY </a:t>
            </a:r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2D3182B7-8059-CD75-8DA9-943A83713976}"/>
              </a:ext>
            </a:extLst>
          </p:cNvPr>
          <p:cNvSpPr/>
          <p:nvPr/>
        </p:nvSpPr>
        <p:spPr>
          <a:xfrm>
            <a:off x="192217" y="3579323"/>
            <a:ext cx="3528391" cy="719033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 </a:t>
            </a:r>
            <a:r>
              <a:rPr lang="pl-PL" sz="1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potrzebie objęcia pomocą psychologiczno-pedagogiczną </a:t>
            </a: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C7B9DECE-089C-CE57-925F-6957F63B4971}"/>
              </a:ext>
            </a:extLst>
          </p:cNvPr>
          <p:cNvSpPr/>
          <p:nvPr/>
        </p:nvSpPr>
        <p:spPr>
          <a:xfrm>
            <a:off x="211523" y="4352299"/>
            <a:ext cx="3528391" cy="719033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 specyficznych trudnościach w uczeniu się </a:t>
            </a: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287D8934-2113-787C-6346-8DAA209C41AF}"/>
              </a:ext>
            </a:extLst>
          </p:cNvPr>
          <p:cNvSpPr/>
          <p:nvPr/>
        </p:nvSpPr>
        <p:spPr>
          <a:xfrm>
            <a:off x="192217" y="5125275"/>
            <a:ext cx="3509087" cy="612130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sz="1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potrzebie dostosowania wymagań edukacyjnych </a:t>
            </a:r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C2A5231C-4D17-E949-B745-AEB3373F0AB0}"/>
              </a:ext>
            </a:extLst>
          </p:cNvPr>
          <p:cNvSpPr/>
          <p:nvPr/>
        </p:nvSpPr>
        <p:spPr>
          <a:xfrm>
            <a:off x="192217" y="5791348"/>
            <a:ext cx="3560586" cy="719033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 potrzebie objęcia pomocą w formie zindywidualizowanej ścieżki </a:t>
            </a: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4D10E225-1479-91B3-0BAC-BD9FF9A63DD9}"/>
              </a:ext>
            </a:extLst>
          </p:cNvPr>
          <p:cNvSpPr/>
          <p:nvPr/>
        </p:nvSpPr>
        <p:spPr>
          <a:xfrm>
            <a:off x="172913" y="6564324"/>
            <a:ext cx="3599781" cy="719033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 potrzebie objęcia pomocą w formie klasy terapeutycznej </a:t>
            </a:r>
          </a:p>
        </p:txBody>
      </p:sp>
      <p:sp>
        <p:nvSpPr>
          <p:cNvPr id="19" name="Prostokąt 18">
            <a:extLst>
              <a:ext uri="{FF2B5EF4-FFF2-40B4-BE49-F238E27FC236}">
                <a16:creationId xmlns:a16="http://schemas.microsoft.com/office/drawing/2014/main" id="{CD5DC552-168A-7C94-0258-EDA1198830A0}"/>
              </a:ext>
            </a:extLst>
          </p:cNvPr>
          <p:cNvSpPr/>
          <p:nvPr/>
        </p:nvSpPr>
        <p:spPr>
          <a:xfrm>
            <a:off x="3807440" y="5018372"/>
            <a:ext cx="3560586" cy="719033"/>
          </a:xfrm>
          <a:prstGeom prst="rect">
            <a:avLst/>
          </a:prstGeom>
          <a:solidFill>
            <a:srgbClr val="FFE5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 potrzebie zajęć rewalidacyjno-wychowawczych </a:t>
            </a: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D1BAC0BB-C10E-FC15-D891-ED9D5D9CA6D1}"/>
              </a:ext>
            </a:extLst>
          </p:cNvPr>
          <p:cNvSpPr/>
          <p:nvPr/>
        </p:nvSpPr>
        <p:spPr>
          <a:xfrm>
            <a:off x="3799553" y="3577317"/>
            <a:ext cx="3566352" cy="661362"/>
          </a:xfrm>
          <a:prstGeom prst="rect">
            <a:avLst/>
          </a:prstGeom>
          <a:solidFill>
            <a:srgbClr val="FFE5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 potrzebie kształcenia specjalnego </a:t>
            </a:r>
          </a:p>
        </p:txBody>
      </p:sp>
      <p:sp>
        <p:nvSpPr>
          <p:cNvPr id="21" name="Prostokąt 20">
            <a:extLst>
              <a:ext uri="{FF2B5EF4-FFF2-40B4-BE49-F238E27FC236}">
                <a16:creationId xmlns:a16="http://schemas.microsoft.com/office/drawing/2014/main" id="{08FE543F-B4D8-7511-4BFA-3913DB46238C}"/>
              </a:ext>
            </a:extLst>
          </p:cNvPr>
          <p:cNvSpPr/>
          <p:nvPr/>
        </p:nvSpPr>
        <p:spPr>
          <a:xfrm>
            <a:off x="3825046" y="4289713"/>
            <a:ext cx="3566352" cy="670210"/>
          </a:xfrm>
          <a:prstGeom prst="rect">
            <a:avLst/>
          </a:prstGeom>
          <a:solidFill>
            <a:srgbClr val="FFE5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 potrzebie indywidualnego nauczania</a:t>
            </a:r>
          </a:p>
        </p:txBody>
      </p:sp>
    </p:spTree>
    <p:extLst>
      <p:ext uri="{BB962C8B-B14F-4D97-AF65-F5344CB8AC3E}">
        <p14:creationId xmlns:p14="http://schemas.microsoft.com/office/powerpoint/2010/main" val="3429331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7" grpId="0" animBg="1"/>
      <p:bldP spid="9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AAD56A6-5173-7601-5551-0B0B824C1E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79637"/>
            <a:ext cx="10691812" cy="2808312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kumimoji="0" lang="pl-PL" sz="4000" b="1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kumimoji="0" lang="pl-PL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kumimoji="0" lang="pl-PL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SZKOŁA W SYTUACJI ZMIANY</a:t>
            </a:r>
            <a:endParaRPr lang="pl-PL" sz="4000" dirty="0">
              <a:solidFill>
                <a:schemeClr val="tx2"/>
              </a:solidFill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107ED15-A753-62C7-F422-FD2BBF2C7F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1019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C4E983-B2BA-8225-8697-31A3D16E2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410" y="518528"/>
            <a:ext cx="8799315" cy="1164807"/>
          </a:xfrm>
        </p:spPr>
        <p:txBody>
          <a:bodyPr/>
          <a:lstStyle/>
          <a:p>
            <a:pPr algn="ctr"/>
            <a:r>
              <a:rPr lang="pl-PL" dirty="0"/>
              <a:t>?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985428E-CAE1-0DD1-3C6E-296339C26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8000" lvl="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pl-PL" sz="2800" dirty="0"/>
          </a:p>
          <a:p>
            <a:pPr marL="108000" lvl="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pl-PL" sz="2800" dirty="0"/>
          </a:p>
          <a:p>
            <a:pPr marL="108000" lvl="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pl-PL" sz="2800" dirty="0"/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4A15827-065B-B41A-C257-936301B377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30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A1544AE7-D770-4BA3-17C7-F01733E67426}"/>
              </a:ext>
            </a:extLst>
          </p:cNvPr>
          <p:cNvSpPr/>
          <p:nvPr/>
        </p:nvSpPr>
        <p:spPr>
          <a:xfrm>
            <a:off x="854952" y="1941993"/>
            <a:ext cx="8451394" cy="996108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posiadającym orzeczenie lub opinię z poradni psychologiczno-pedagogicznej;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3EDF16BF-EF93-E7FF-088B-03A1491664FA}"/>
              </a:ext>
            </a:extLst>
          </p:cNvPr>
          <p:cNvSpPr/>
          <p:nvPr/>
        </p:nvSpPr>
        <p:spPr>
          <a:xfrm>
            <a:off x="889277" y="3227535"/>
            <a:ext cx="8451394" cy="996108"/>
          </a:xfrm>
          <a:prstGeom prst="rect">
            <a:avLst/>
          </a:prstGeom>
          <a:solidFill>
            <a:srgbClr val="F9D7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posiadającym zaświadczenia lekarskie;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14A299DA-85EC-663B-15B7-959DE2385FE3}"/>
              </a:ext>
            </a:extLst>
          </p:cNvPr>
          <p:cNvSpPr/>
          <p:nvPr/>
        </p:nvSpPr>
        <p:spPr>
          <a:xfrm>
            <a:off x="881410" y="4463043"/>
            <a:ext cx="8459261" cy="1337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nieposiadającym orzeczenia lub opinii, którzy potrzebują takiej pomocy </a:t>
            </a: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(na podstawie rozpoznania dokonanego w szkole).</a:t>
            </a:r>
          </a:p>
          <a:p>
            <a:pPr algn="ctr"/>
            <a:endParaRPr lang="pl-PL" dirty="0"/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8FF1B833-FA2B-CE30-176C-7CC9D97CF574}"/>
              </a:ext>
            </a:extLst>
          </p:cNvPr>
          <p:cNvSpPr/>
          <p:nvPr/>
        </p:nvSpPr>
        <p:spPr>
          <a:xfrm>
            <a:off x="2321570" y="293584"/>
            <a:ext cx="5472608" cy="1226882"/>
          </a:xfrm>
          <a:prstGeom prst="rect">
            <a:avLst/>
          </a:prstGeom>
          <a:solidFill>
            <a:srgbClr val="81BB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SZKOŁA MA OBOWIĄZEK UDZIELANIA PPP UCZNIOM </a:t>
            </a:r>
          </a:p>
        </p:txBody>
      </p:sp>
      <p:sp>
        <p:nvSpPr>
          <p:cNvPr id="9" name="Strzałka: w dół 8">
            <a:extLst>
              <a:ext uri="{FF2B5EF4-FFF2-40B4-BE49-F238E27FC236}">
                <a16:creationId xmlns:a16="http://schemas.microsoft.com/office/drawing/2014/main" id="{C98BE911-E9A3-DFDA-49C1-46F647182E85}"/>
              </a:ext>
            </a:extLst>
          </p:cNvPr>
          <p:cNvSpPr/>
          <p:nvPr/>
        </p:nvSpPr>
        <p:spPr>
          <a:xfrm>
            <a:off x="4527569" y="1324970"/>
            <a:ext cx="770038" cy="417139"/>
          </a:xfrm>
          <a:prstGeom prst="downArrow">
            <a:avLst/>
          </a:prstGeom>
          <a:solidFill>
            <a:srgbClr val="81BB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0423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F48D2F-7443-995D-F4D7-449EC76850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682DD9-AA7B-BBC8-8CA9-5F1F8F695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387" y="359838"/>
            <a:ext cx="9000520" cy="1620000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FORMY </a:t>
            </a:r>
            <a:r>
              <a:rPr lang="pl-PL" sz="3600" b="0" dirty="0"/>
              <a:t> </a:t>
            </a:r>
            <a:r>
              <a:rPr lang="pl-PL" sz="3600" dirty="0"/>
              <a:t>KSZTAŁCENIA UCZNIÓW ZE SPE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7127DEA-562B-810D-6418-B66A58795C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31</a:t>
            </a:fld>
            <a:endParaRPr lang="pl-PL" dirty="0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B0E88B6-E1F2-E5D6-48B3-1856BB1611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3115" y="1547589"/>
            <a:ext cx="8763174" cy="5112250"/>
          </a:xfrm>
        </p:spPr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5979D5D9-99EE-0329-896E-7784072B7F76}"/>
              </a:ext>
            </a:extLst>
          </p:cNvPr>
          <p:cNvSpPr/>
          <p:nvPr/>
        </p:nvSpPr>
        <p:spPr>
          <a:xfrm>
            <a:off x="873484" y="999885"/>
            <a:ext cx="8763174" cy="13399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PLACÓWKI  KSZTAŁCENIA  UCZNIÓW ZE SPE Z OKREŚLONYMI WARUNKAMI PRACY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790A2DF4-2155-AC51-6DF2-CDF8A28984CE}"/>
              </a:ext>
            </a:extLst>
          </p:cNvPr>
          <p:cNvSpPr/>
          <p:nvPr/>
        </p:nvSpPr>
        <p:spPr>
          <a:xfrm>
            <a:off x="5677403" y="2699835"/>
            <a:ext cx="3959254" cy="953271"/>
          </a:xfrm>
          <a:prstGeom prst="rect">
            <a:avLst/>
          </a:prstGeom>
          <a:solidFill>
            <a:srgbClr val="D5FF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SZKOŁY OGÓLNODOSTĘPNE </a:t>
            </a:r>
          </a:p>
          <a:p>
            <a:pPr algn="ctr"/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 SYSTEM WŁĄCZAJĄCY</a:t>
            </a: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 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8B013DD9-69A6-060C-F08D-08507409386E}"/>
              </a:ext>
            </a:extLst>
          </p:cNvPr>
          <p:cNvSpPr/>
          <p:nvPr/>
        </p:nvSpPr>
        <p:spPr>
          <a:xfrm>
            <a:off x="909424" y="2669437"/>
            <a:ext cx="4310729" cy="1017177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SZKOŁY/ KLASY INTEGRACYJNE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7BB8ECC3-4B75-ED0F-3CFC-E872688D43D8}"/>
              </a:ext>
            </a:extLst>
          </p:cNvPr>
          <p:cNvSpPr/>
          <p:nvPr/>
        </p:nvSpPr>
        <p:spPr>
          <a:xfrm>
            <a:off x="5697671" y="3902134"/>
            <a:ext cx="3959255" cy="1071734"/>
          </a:xfrm>
          <a:prstGeom prst="rect">
            <a:avLst/>
          </a:prstGeom>
          <a:solidFill>
            <a:srgbClr val="FFC1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SZKOŁY/KLASY SPECJALNE 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E0D87466-A01C-53DE-6802-21D744057D25}"/>
              </a:ext>
            </a:extLst>
          </p:cNvPr>
          <p:cNvSpPr/>
          <p:nvPr/>
        </p:nvSpPr>
        <p:spPr>
          <a:xfrm>
            <a:off x="873484" y="3902134"/>
            <a:ext cx="4334253" cy="1017177"/>
          </a:xfrm>
          <a:prstGeom prst="rect">
            <a:avLst/>
          </a:prstGeom>
          <a:solidFill>
            <a:srgbClr val="FFDDD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OŚRODKI </a:t>
            </a:r>
          </a:p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SZKOLNO-WYCHOWAWCZE 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52ECC095-5DF6-947A-64D3-5E13B52532CA}"/>
              </a:ext>
            </a:extLst>
          </p:cNvPr>
          <p:cNvSpPr/>
          <p:nvPr/>
        </p:nvSpPr>
        <p:spPr>
          <a:xfrm>
            <a:off x="5705946" y="5300350"/>
            <a:ext cx="3959254" cy="1071734"/>
          </a:xfrm>
          <a:prstGeom prst="rect">
            <a:avLst/>
          </a:prstGeom>
          <a:solidFill>
            <a:srgbClr val="FFF8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MŁODZIEŻOWE OŚRODKI WYCHOWAWCZE 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B60D72E7-AB24-CC71-A91B-309B00751655}"/>
              </a:ext>
            </a:extLst>
          </p:cNvPr>
          <p:cNvSpPr/>
          <p:nvPr/>
        </p:nvSpPr>
        <p:spPr>
          <a:xfrm>
            <a:off x="887355" y="5300349"/>
            <a:ext cx="4320382" cy="10717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MŁODZIEŻOWE OŚRODKI SOCJOTERAPII</a:t>
            </a:r>
          </a:p>
          <a:p>
            <a:pPr algn="ctr"/>
            <a:endParaRPr lang="pl-PL" sz="2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047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4F2AEE-7634-559E-64BF-4E99C9E5A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355" y="359838"/>
            <a:ext cx="9288552" cy="1619999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KTO PODEJMUJE DECYZJĘ O MIEJSCU KSZTAŁCENIA UCZNIA ZE SPE?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A914395-14CF-603B-22BB-72159C2FF1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86" y="1547589"/>
            <a:ext cx="9000903" cy="5112250"/>
          </a:xfrm>
        </p:spPr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C476F4F-259D-E4DC-A7E7-4EA562F4AA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32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B287FF16-06F4-F37C-BE69-9AE7F2627FE3}"/>
              </a:ext>
            </a:extLst>
          </p:cNvPr>
          <p:cNvSpPr/>
          <p:nvPr/>
        </p:nvSpPr>
        <p:spPr>
          <a:xfrm>
            <a:off x="1385466" y="2095196"/>
            <a:ext cx="7199734" cy="194421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Zespoły orzekające w poradniach  </a:t>
            </a: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wydając orzeczenie zalecają, jaki rodzaj szkoły byłby najbardziej odpowiedni -  </a:t>
            </a: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jedynie wskazówka</a:t>
            </a: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 </a:t>
            </a:r>
          </a:p>
          <a:p>
            <a:pPr algn="ctr">
              <a:lnSpc>
                <a:spcPct val="150000"/>
              </a:lnSpc>
            </a:pP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grpSp>
        <p:nvGrpSpPr>
          <p:cNvPr id="8" name="Grupa 7">
            <a:extLst>
              <a:ext uri="{FF2B5EF4-FFF2-40B4-BE49-F238E27FC236}">
                <a16:creationId xmlns:a16="http://schemas.microsoft.com/office/drawing/2014/main" id="{CC08A01F-93CA-3D85-380D-F49D448524AC}"/>
              </a:ext>
            </a:extLst>
          </p:cNvPr>
          <p:cNvGrpSpPr/>
          <p:nvPr/>
        </p:nvGrpSpPr>
        <p:grpSpPr>
          <a:xfrm>
            <a:off x="1205446" y="3812040"/>
            <a:ext cx="7704856" cy="1991448"/>
            <a:chOff x="1205446" y="3812040"/>
            <a:chExt cx="7704856" cy="1991448"/>
          </a:xfrm>
          <a:solidFill>
            <a:srgbClr val="F9D7BD"/>
          </a:solidFill>
        </p:grpSpPr>
        <p:sp>
          <p:nvSpPr>
            <p:cNvPr id="6" name="Prostokąt 5">
              <a:extLst>
                <a:ext uri="{FF2B5EF4-FFF2-40B4-BE49-F238E27FC236}">
                  <a16:creationId xmlns:a16="http://schemas.microsoft.com/office/drawing/2014/main" id="{92C3FABB-F723-99CE-E782-1E70C6A60F18}"/>
                </a:ext>
              </a:extLst>
            </p:cNvPr>
            <p:cNvSpPr/>
            <p:nvPr/>
          </p:nvSpPr>
          <p:spPr>
            <a:xfrm>
              <a:off x="1205446" y="4435336"/>
              <a:ext cx="7704856" cy="136815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pl-PL" sz="20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Decyzję podejmuje zawsze rodzic - </a:t>
              </a:r>
            </a:p>
            <a:p>
              <a:pPr algn="ctr">
                <a:lnSpc>
                  <a:spcPct val="150000"/>
                </a:lnSpc>
              </a:pPr>
              <a:r>
                <a:rPr lang="pl-PL" sz="20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dobrze, gdy podejmuje  ją  razem z dzieckiem</a:t>
              </a:r>
              <a:r>
                <a:rPr lang="pl-PL" sz="20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</a:p>
          </p:txBody>
        </p:sp>
        <p:sp>
          <p:nvSpPr>
            <p:cNvPr id="7" name="Strzałka: w dół 6">
              <a:extLst>
                <a:ext uri="{FF2B5EF4-FFF2-40B4-BE49-F238E27FC236}">
                  <a16:creationId xmlns:a16="http://schemas.microsoft.com/office/drawing/2014/main" id="{64088A34-ACA2-FDEC-0EE8-27D24E5BDC04}"/>
                </a:ext>
              </a:extLst>
            </p:cNvPr>
            <p:cNvSpPr/>
            <p:nvPr/>
          </p:nvSpPr>
          <p:spPr>
            <a:xfrm>
              <a:off x="4455518" y="3812040"/>
              <a:ext cx="1204712" cy="507798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288321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D50B4E1-C65F-0AFB-CFEA-AA649C1DC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338" y="251445"/>
            <a:ext cx="10297144" cy="1656284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ORZECZENIE O POTRZEBIE KSZTAŁCENIA SPECJALNEGO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1436E38-981D-5E4A-B1D6-35C1730B8A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33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F547C3D3-7DFB-7BE6-1583-D601F665C3D0}"/>
              </a:ext>
            </a:extLst>
          </p:cNvPr>
          <p:cNvSpPr/>
          <p:nvPr/>
        </p:nvSpPr>
        <p:spPr>
          <a:xfrm>
            <a:off x="2447584" y="1404783"/>
            <a:ext cx="5688632" cy="720080"/>
          </a:xfrm>
          <a:prstGeom prst="rect">
            <a:avLst/>
          </a:prstGeom>
          <a:solidFill>
            <a:srgbClr val="F7C9A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SZKOŁA MA OBOWIĄZEK   ZAPEWNIĆ: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5A82FA58-CADF-B7D7-FB9C-D296A5DF42AD}"/>
              </a:ext>
            </a:extLst>
          </p:cNvPr>
          <p:cNvSpPr/>
          <p:nvPr/>
        </p:nvSpPr>
        <p:spPr>
          <a:xfrm>
            <a:off x="592996" y="2092565"/>
            <a:ext cx="9433430" cy="10799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realizację zaleceń</a:t>
            </a: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zawartych w orzeczeniu o potrzebie kształcenia specjalnego;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3051940D-12E7-0852-6C8C-9131B5F6CF19}"/>
              </a:ext>
            </a:extLst>
          </p:cNvPr>
          <p:cNvSpPr/>
          <p:nvPr/>
        </p:nvSpPr>
        <p:spPr>
          <a:xfrm>
            <a:off x="576392" y="3352173"/>
            <a:ext cx="9433048" cy="1224136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warunki do nauki, sprzęt specjalistyczny i środki dydaktyczne, </a:t>
            </a: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odpowiednie ze względu na indywidualne potrzeby i możliwości  ucznia;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4F128639-8571-8AEF-F95B-AE11CB27577D}"/>
              </a:ext>
            </a:extLst>
          </p:cNvPr>
          <p:cNvSpPr/>
          <p:nvPr/>
        </p:nvSpPr>
        <p:spPr>
          <a:xfrm>
            <a:off x="576392" y="4770393"/>
            <a:ext cx="9433048" cy="10801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zajęcia specjalistyczne, </a:t>
            </a: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odpowiednie ze względu na indywidualne potrzeby ucznia (</a:t>
            </a: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szczególności zajęcia rewalidacyjne, resocjalizacyjne i socjoterapeutyczne</a:t>
            </a: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);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DF6ADA45-49C9-0CF9-57D8-B0D53D96A6B7}"/>
              </a:ext>
            </a:extLst>
          </p:cNvPr>
          <p:cNvSpPr/>
          <p:nvPr/>
        </p:nvSpPr>
        <p:spPr>
          <a:xfrm>
            <a:off x="592996" y="6044676"/>
            <a:ext cx="9397808" cy="1006992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integrację uczniów ze środowiskiem rówieśniczym.</a:t>
            </a:r>
          </a:p>
        </p:txBody>
      </p:sp>
      <p:sp>
        <p:nvSpPr>
          <p:cNvPr id="10" name="Strzałka: w dół 9">
            <a:extLst>
              <a:ext uri="{FF2B5EF4-FFF2-40B4-BE49-F238E27FC236}">
                <a16:creationId xmlns:a16="http://schemas.microsoft.com/office/drawing/2014/main" id="{54F1317E-77BD-188D-C849-339F68AD93FE}"/>
              </a:ext>
            </a:extLst>
          </p:cNvPr>
          <p:cNvSpPr/>
          <p:nvPr/>
        </p:nvSpPr>
        <p:spPr>
          <a:xfrm>
            <a:off x="4625777" y="1230455"/>
            <a:ext cx="1008112" cy="279777"/>
          </a:xfrm>
          <a:prstGeom prst="downArrow">
            <a:avLst/>
          </a:prstGeom>
          <a:solidFill>
            <a:srgbClr val="F7C9A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616100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3B4DB1-A2B8-67F4-AEA6-62FE1C0661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91D3583-8601-BC27-104C-8D5914542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323635"/>
            <a:ext cx="10081121" cy="936103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UCZEŃ Z ORZECZENIEM O POTRZEBIE KSZTAŁCENIA SPECJALNEGO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FCC3F99-7CE0-61DA-2985-98AE67F7E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346" y="1043533"/>
            <a:ext cx="10225136" cy="6336704"/>
          </a:xfrm>
        </p:spPr>
        <p:txBody>
          <a:bodyPr/>
          <a:lstStyle/>
          <a:p>
            <a:pPr marL="0" indent="0" algn="l">
              <a:lnSpc>
                <a:spcPct val="150000"/>
              </a:lnSpc>
              <a:spcBef>
                <a:spcPts val="0"/>
              </a:spcBef>
              <a:buNone/>
            </a:pPr>
            <a:endParaRPr lang="pl-PL" sz="2000" dirty="0">
              <a:solidFill>
                <a:srgbClr val="292929"/>
              </a:solidFill>
            </a:endParaRPr>
          </a:p>
          <a:p>
            <a:pPr marL="198914" indent="-342900" algn="l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2400" dirty="0"/>
              <a:t>wielospecjalistyczna ocena poziomu funkcjonowania ucznia (WOPFU)</a:t>
            </a:r>
          </a:p>
          <a:p>
            <a:pPr marL="198914" indent="-342900" algn="l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2400" dirty="0"/>
              <a:t>indywidualny program edukacyjno-terapeutyczny (IPET), na podstawie wcześniej przeprowadzonej oceny funkcjonalnej. 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3A8D591-BADB-CD71-B1C9-3BC9B6E64B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34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59C42403-CEE5-F1C2-D1D7-DEF5E069208E}"/>
              </a:ext>
            </a:extLst>
          </p:cNvPr>
          <p:cNvSpPr/>
          <p:nvPr/>
        </p:nvSpPr>
        <p:spPr>
          <a:xfrm>
            <a:off x="515855" y="3816806"/>
            <a:ext cx="3611429" cy="29879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UCZNIOWIE Z NIEPEŁNOSPRAWNOŚCIĄ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pl-PL" sz="20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UCZNIOWIE ZAGROŻENI NIEDOSTOSOWANIEM SPOŁECZNYM I NIEDOSTOSOWANI SPOŁECZNIE </a:t>
            </a:r>
          </a:p>
        </p:txBody>
      </p:sp>
      <p:sp>
        <p:nvSpPr>
          <p:cNvPr id="10" name="Strzałka: w prawo 9">
            <a:extLst>
              <a:ext uri="{FF2B5EF4-FFF2-40B4-BE49-F238E27FC236}">
                <a16:creationId xmlns:a16="http://schemas.microsoft.com/office/drawing/2014/main" id="{4694C7A5-3A33-CDAB-2340-29D7BA875367}"/>
              </a:ext>
            </a:extLst>
          </p:cNvPr>
          <p:cNvSpPr/>
          <p:nvPr/>
        </p:nvSpPr>
        <p:spPr>
          <a:xfrm>
            <a:off x="4276268" y="4499737"/>
            <a:ext cx="488886" cy="1584176"/>
          </a:xfrm>
          <a:prstGeom prst="rightArrow">
            <a:avLst/>
          </a:prstGeom>
          <a:solidFill>
            <a:schemeClr val="bg2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A009D443-644F-4036-E928-BE53CBAE14A8}"/>
              </a:ext>
            </a:extLst>
          </p:cNvPr>
          <p:cNvSpPr/>
          <p:nvPr/>
        </p:nvSpPr>
        <p:spPr>
          <a:xfrm>
            <a:off x="4965832" y="4806726"/>
            <a:ext cx="1908261" cy="1008112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WOPFU</a:t>
            </a: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EA60D5C-55A3-01EE-197C-B43B506AF8F6}"/>
              </a:ext>
            </a:extLst>
          </p:cNvPr>
          <p:cNvSpPr/>
          <p:nvPr/>
        </p:nvSpPr>
        <p:spPr>
          <a:xfrm>
            <a:off x="7793992" y="4806726"/>
            <a:ext cx="2044395" cy="1008112"/>
          </a:xfrm>
          <a:prstGeom prst="rect">
            <a:avLst/>
          </a:prstGeom>
          <a:solidFill>
            <a:srgbClr val="F7C9A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IPET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32779F0E-A045-8DF1-D226-05587D765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8747" y="4891980"/>
            <a:ext cx="346047" cy="936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3941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Obraz 20">
            <a:extLst>
              <a:ext uri="{FF2B5EF4-FFF2-40B4-BE49-F238E27FC236}">
                <a16:creationId xmlns:a16="http://schemas.microsoft.com/office/drawing/2014/main" id="{4E214F79-440A-5949-3704-E40B51B11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69" y="1297053"/>
            <a:ext cx="4659397" cy="605344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995E1E5-2FF7-B73D-6584-77EAAD2B68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35</a:t>
            </a:fld>
            <a:endParaRPr lang="pl-PL" dirty="0"/>
          </a:p>
        </p:txBody>
      </p:sp>
      <p:sp>
        <p:nvSpPr>
          <p:cNvPr id="5" name="Tytuł 4">
            <a:extLst>
              <a:ext uri="{FF2B5EF4-FFF2-40B4-BE49-F238E27FC236}">
                <a16:creationId xmlns:a16="http://schemas.microsoft.com/office/drawing/2014/main" id="{31CE846D-0C47-19D5-BE39-CD6FF1251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396" y="232193"/>
            <a:ext cx="10274240" cy="1079500"/>
          </a:xfrm>
          <a:prstGeom prst="rect">
            <a:avLst/>
          </a:prstGeom>
          <a:solidFill>
            <a:srgbClr val="8FC2E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pl-PL" sz="3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FORMY WSPARCIA UCZNIÓW ZE SPE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EED6D025-9FD5-F166-A052-37DC4239A1F1}"/>
              </a:ext>
            </a:extLst>
          </p:cNvPr>
          <p:cNvSpPr/>
          <p:nvPr/>
        </p:nvSpPr>
        <p:spPr>
          <a:xfrm>
            <a:off x="4049762" y="3779837"/>
            <a:ext cx="798869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BD8D5AE7-6982-6178-EF22-D264350C3C24}"/>
              </a:ext>
            </a:extLst>
          </p:cNvPr>
          <p:cNvSpPr/>
          <p:nvPr/>
        </p:nvSpPr>
        <p:spPr>
          <a:xfrm rot="5400000">
            <a:off x="7102240" y="1048212"/>
            <a:ext cx="1311865" cy="1944214"/>
          </a:xfrm>
          <a:prstGeom prst="rect">
            <a:avLst/>
          </a:prstGeom>
          <a:solidFill>
            <a:srgbClr val="F7C9A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1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INDYWIDUALNE</a:t>
            </a:r>
          </a:p>
          <a:p>
            <a:pPr algn="ctr"/>
            <a:r>
              <a:rPr lang="pl-PL" sz="1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NAUCZANIE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BC8E01F2-A608-7954-5D27-DC979C7D6498}"/>
              </a:ext>
            </a:extLst>
          </p:cNvPr>
          <p:cNvSpPr/>
          <p:nvPr/>
        </p:nvSpPr>
        <p:spPr>
          <a:xfrm>
            <a:off x="8741538" y="1383075"/>
            <a:ext cx="1682937" cy="637244"/>
          </a:xfrm>
          <a:prstGeom prst="rect">
            <a:avLst/>
          </a:prstGeom>
          <a:solidFill>
            <a:srgbClr val="FFF0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INDYWIDUALNY </a:t>
            </a:r>
          </a:p>
          <a:p>
            <a:pPr algn="ctr"/>
            <a:r>
              <a:rPr lang="pl-PL" sz="1200" b="1" spc="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TOK</a:t>
            </a:r>
            <a:r>
              <a:rPr lang="pl-PL" sz="1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NAUKI</a:t>
            </a:r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75E66603-D30E-B20D-25F5-3D4A8131CD4B}"/>
              </a:ext>
            </a:extLst>
          </p:cNvPr>
          <p:cNvSpPr/>
          <p:nvPr/>
        </p:nvSpPr>
        <p:spPr>
          <a:xfrm>
            <a:off x="8765378" y="2042454"/>
            <a:ext cx="1682936" cy="637244"/>
          </a:xfrm>
          <a:prstGeom prst="rect">
            <a:avLst/>
          </a:prstGeom>
          <a:solidFill>
            <a:srgbClr val="FFF0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INDYWIDUALNY </a:t>
            </a:r>
          </a:p>
          <a:p>
            <a:pPr algn="ctr"/>
            <a:r>
              <a:rPr lang="pl-PL" sz="1200" b="1" spc="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</a:t>
            </a:r>
            <a:r>
              <a:rPr lang="pl-PL" sz="1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NAUKI</a:t>
            </a:r>
          </a:p>
        </p:txBody>
      </p:sp>
      <p:sp>
        <p:nvSpPr>
          <p:cNvPr id="19" name="Prostokąt 18">
            <a:extLst>
              <a:ext uri="{FF2B5EF4-FFF2-40B4-BE49-F238E27FC236}">
                <a16:creationId xmlns:a16="http://schemas.microsoft.com/office/drawing/2014/main" id="{0473C25E-E8A6-F9E0-C901-72D6B6D7D075}"/>
              </a:ext>
            </a:extLst>
          </p:cNvPr>
          <p:cNvSpPr/>
          <p:nvPr/>
        </p:nvSpPr>
        <p:spPr>
          <a:xfrm>
            <a:off x="3905746" y="4571925"/>
            <a:ext cx="1296144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Prostokąt 23">
            <a:extLst>
              <a:ext uri="{FF2B5EF4-FFF2-40B4-BE49-F238E27FC236}">
                <a16:creationId xmlns:a16="http://schemas.microsoft.com/office/drawing/2014/main" id="{0CF47F79-15D6-235B-367F-79F7E45A0AC1}"/>
              </a:ext>
            </a:extLst>
          </p:cNvPr>
          <p:cNvSpPr/>
          <p:nvPr/>
        </p:nvSpPr>
        <p:spPr>
          <a:xfrm>
            <a:off x="3905746" y="4499917"/>
            <a:ext cx="798869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71347E77-6E8A-7CE1-6BD7-DCEAE7E064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98" y="1902397"/>
            <a:ext cx="4659397" cy="2846500"/>
          </a:xfrm>
          <a:prstGeom prst="rect">
            <a:avLst/>
          </a:prstGeom>
        </p:spPr>
      </p:pic>
      <p:sp>
        <p:nvSpPr>
          <p:cNvPr id="9" name="Prostokąt 8">
            <a:extLst>
              <a:ext uri="{FF2B5EF4-FFF2-40B4-BE49-F238E27FC236}">
                <a16:creationId xmlns:a16="http://schemas.microsoft.com/office/drawing/2014/main" id="{22C94AC4-6B8E-03FC-0A21-B94497DEFDF9}"/>
              </a:ext>
            </a:extLst>
          </p:cNvPr>
          <p:cNvSpPr/>
          <p:nvPr/>
        </p:nvSpPr>
        <p:spPr>
          <a:xfrm>
            <a:off x="4784615" y="1364386"/>
            <a:ext cx="2025700" cy="1311866"/>
          </a:xfrm>
          <a:prstGeom prst="rect">
            <a:avLst/>
          </a:prstGeom>
          <a:solidFill>
            <a:srgbClr val="E7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ZAJĘCIA REWALIDACYJNE/</a:t>
            </a:r>
          </a:p>
          <a:p>
            <a:pPr algn="ctr"/>
            <a:r>
              <a:rPr lang="pl-PL" sz="1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SOCJOTERAPEUTYCZNE/</a:t>
            </a:r>
          </a:p>
          <a:p>
            <a:pPr algn="ctr"/>
            <a:r>
              <a:rPr lang="pl-PL" sz="1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RESOCJALIZACYJNE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288FAACC-22A2-EBCC-730C-23125FFF579E}"/>
              </a:ext>
            </a:extLst>
          </p:cNvPr>
          <p:cNvSpPr/>
          <p:nvPr/>
        </p:nvSpPr>
        <p:spPr>
          <a:xfrm>
            <a:off x="3689722" y="4499917"/>
            <a:ext cx="109316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2520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0A5636F-A4D1-3E22-CC67-54F141595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120B49A-4121-B540-DD7A-A494C6FCB6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36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F424B039-708C-7833-BB74-0BE4566CF1EF}"/>
              </a:ext>
            </a:extLst>
          </p:cNvPr>
          <p:cNvSpPr/>
          <p:nvPr/>
        </p:nvSpPr>
        <p:spPr>
          <a:xfrm>
            <a:off x="309639" y="252138"/>
            <a:ext cx="10009111" cy="1080001"/>
          </a:xfrm>
          <a:prstGeom prst="rect">
            <a:avLst/>
          </a:prstGeom>
          <a:solidFill>
            <a:srgbClr val="8FC2E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FORMY POMOCY PSYCHOLOGICZNO-PEDAGOGICZNEJ 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ADC35851-85A2-291F-0EE0-FF492639D9B6}"/>
              </a:ext>
            </a:extLst>
          </p:cNvPr>
          <p:cNvSpPr/>
          <p:nvPr/>
        </p:nvSpPr>
        <p:spPr>
          <a:xfrm>
            <a:off x="3947287" y="1342225"/>
            <a:ext cx="6371463" cy="52284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ZAJĘCIA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9E25F4EA-9B93-41E8-4C1F-B0528F0FEC27}"/>
              </a:ext>
            </a:extLst>
          </p:cNvPr>
          <p:cNvSpPr/>
          <p:nvPr/>
        </p:nvSpPr>
        <p:spPr>
          <a:xfrm>
            <a:off x="3909592" y="1850722"/>
            <a:ext cx="3024146" cy="1104820"/>
          </a:xfrm>
          <a:prstGeom prst="rect">
            <a:avLst/>
          </a:prstGeom>
          <a:solidFill>
            <a:srgbClr val="CDFFC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SPECJALISTYCZNE</a:t>
            </a:r>
          </a:p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(prowadzą specjaliści) 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BAE9E5EA-73C2-86E3-0632-DB11DFEB24DF}"/>
              </a:ext>
            </a:extLst>
          </p:cNvPr>
          <p:cNvSpPr/>
          <p:nvPr/>
        </p:nvSpPr>
        <p:spPr>
          <a:xfrm>
            <a:off x="6933739" y="1872255"/>
            <a:ext cx="3401234" cy="108000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ZWIĄZANE Z DYDAKTYKĄ</a:t>
            </a:r>
          </a:p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(prowadzą nauczyciele, trenerzy)  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B2BD3D71-CFEA-FA65-3BE0-5CFB8B721563}"/>
              </a:ext>
            </a:extLst>
          </p:cNvPr>
          <p:cNvSpPr/>
          <p:nvPr/>
        </p:nvSpPr>
        <p:spPr>
          <a:xfrm rot="5400000">
            <a:off x="1687398" y="-65174"/>
            <a:ext cx="838268" cy="3653067"/>
          </a:xfrm>
          <a:prstGeom prst="rect">
            <a:avLst/>
          </a:prstGeom>
          <a:solidFill>
            <a:srgbClr val="F9D7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KLASA TERAPEUTYCZNA 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7A07CFA4-8DE0-6BEB-E8FA-722BC6C15EB5}"/>
              </a:ext>
            </a:extLst>
          </p:cNvPr>
          <p:cNvSpPr/>
          <p:nvPr/>
        </p:nvSpPr>
        <p:spPr>
          <a:xfrm rot="5400000">
            <a:off x="1708659" y="748123"/>
            <a:ext cx="832499" cy="3645951"/>
          </a:xfrm>
          <a:prstGeom prst="rect">
            <a:avLst/>
          </a:prstGeom>
          <a:solidFill>
            <a:srgbClr val="FFCDC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ZINDYWIDUALIZOWANA ŚCIEŻKA KSZTAŁCENIA 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A419459F-B848-4681-CD46-F77D530391BA}"/>
              </a:ext>
            </a:extLst>
          </p:cNvPr>
          <p:cNvSpPr/>
          <p:nvPr/>
        </p:nvSpPr>
        <p:spPr>
          <a:xfrm>
            <a:off x="3962704" y="3012323"/>
            <a:ext cx="2954813" cy="553305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KOREKCYJNO-KOMPENSACYJNE 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84E9C94A-1060-6EB8-D189-6A62B114F840}"/>
              </a:ext>
            </a:extLst>
          </p:cNvPr>
          <p:cNvSpPr/>
          <p:nvPr/>
        </p:nvSpPr>
        <p:spPr>
          <a:xfrm>
            <a:off x="3962703" y="3542493"/>
            <a:ext cx="2954813" cy="553305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LOGOPEDYCZNE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CFE49024-10B6-D527-075A-3FBD4E4D9F6C}"/>
              </a:ext>
            </a:extLst>
          </p:cNvPr>
          <p:cNvSpPr/>
          <p:nvPr/>
        </p:nvSpPr>
        <p:spPr>
          <a:xfrm>
            <a:off x="3962704" y="4084834"/>
            <a:ext cx="2942958" cy="1216755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ROZWIJAJĄCE KOMPETENCJE SPOŁECZNO -EMOCJONALNE </a:t>
            </a:r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B48DE858-ACDE-DAC0-9850-EC23CCF81BEB}"/>
              </a:ext>
            </a:extLst>
          </p:cNvPr>
          <p:cNvSpPr/>
          <p:nvPr/>
        </p:nvSpPr>
        <p:spPr>
          <a:xfrm>
            <a:off x="3947287" y="5255284"/>
            <a:ext cx="2970230" cy="1298970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ZWIĄZANE Z WYBOREM KIERUNKU KSZTAŁCENIA I ZAWODU </a:t>
            </a: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F6A336DE-B00D-4DF2-E9F2-E808CB9E5E08}"/>
              </a:ext>
            </a:extLst>
          </p:cNvPr>
          <p:cNvSpPr/>
          <p:nvPr/>
        </p:nvSpPr>
        <p:spPr>
          <a:xfrm>
            <a:off x="6947379" y="3012323"/>
            <a:ext cx="3336662" cy="687984"/>
          </a:xfrm>
          <a:prstGeom prst="rect">
            <a:avLst/>
          </a:prstGeom>
          <a:solidFill>
            <a:srgbClr val="FFFD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DYDAKTYCZNO - WYRÓWNAWCZE </a:t>
            </a: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52BD63A9-0A77-EF9D-35F6-24455ADCC113}"/>
              </a:ext>
            </a:extLst>
          </p:cNvPr>
          <p:cNvSpPr/>
          <p:nvPr/>
        </p:nvSpPr>
        <p:spPr>
          <a:xfrm>
            <a:off x="6947378" y="3655632"/>
            <a:ext cx="3336662" cy="687984"/>
          </a:xfrm>
          <a:prstGeom prst="rect">
            <a:avLst/>
          </a:prstGeom>
          <a:solidFill>
            <a:srgbClr val="FFFD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ROZWIJAJĄCE UZDOLNIENIA </a:t>
            </a:r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2E20BF44-8789-FA56-68F3-C75D2284F221}"/>
              </a:ext>
            </a:extLst>
          </p:cNvPr>
          <p:cNvSpPr/>
          <p:nvPr/>
        </p:nvSpPr>
        <p:spPr>
          <a:xfrm>
            <a:off x="6917516" y="4348399"/>
            <a:ext cx="3351107" cy="936306"/>
          </a:xfrm>
          <a:prstGeom prst="rect">
            <a:avLst/>
          </a:prstGeom>
          <a:solidFill>
            <a:srgbClr val="FFFD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ROZWIJAJĄCE UMIEJĘTNOŚCI UCZENIA SIĘ </a:t>
            </a: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FFD04790-7BFB-54A7-6698-BE2FC9F0ED25}"/>
              </a:ext>
            </a:extLst>
          </p:cNvPr>
          <p:cNvSpPr/>
          <p:nvPr/>
        </p:nvSpPr>
        <p:spPr>
          <a:xfrm>
            <a:off x="3947287" y="6554254"/>
            <a:ext cx="2986451" cy="720398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 CHARAKTERZE TERAPEUTYCZNYM </a:t>
            </a:r>
          </a:p>
        </p:txBody>
      </p:sp>
    </p:spTree>
    <p:extLst>
      <p:ext uri="{BB962C8B-B14F-4D97-AF65-F5344CB8AC3E}">
        <p14:creationId xmlns:p14="http://schemas.microsoft.com/office/powerpoint/2010/main" val="14545137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8BD52E-DCE0-BD03-0A06-CAE083DBC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9F60B96-CDCD-E1C5-AF53-F87220EE9F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37</a:t>
            </a:fld>
            <a:endParaRPr lang="pl-PL" dirty="0"/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BD530C2A-F502-C80F-3F21-BC824CD19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62" y="1106473"/>
            <a:ext cx="9433048" cy="5553366"/>
          </a:xfrm>
        </p:spPr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0C75D4F9-A070-96D6-76C2-C4A39CB8E7D0}"/>
              </a:ext>
            </a:extLst>
          </p:cNvPr>
          <p:cNvSpPr/>
          <p:nvPr/>
        </p:nvSpPr>
        <p:spPr>
          <a:xfrm>
            <a:off x="1277263" y="1538387"/>
            <a:ext cx="7488832" cy="78115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specjalistyczna terapia </a:t>
            </a: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usprawniająca zaburzone funkcje uczniów z różnymi rodzajami niepełnosprawności </a:t>
            </a:r>
          </a:p>
          <a:p>
            <a:pPr algn="ctr"/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                                                </a:t>
            </a:r>
          </a:p>
        </p:txBody>
      </p:sp>
      <p:grpSp>
        <p:nvGrpSpPr>
          <p:cNvPr id="19" name="Grupa 18">
            <a:extLst>
              <a:ext uri="{FF2B5EF4-FFF2-40B4-BE49-F238E27FC236}">
                <a16:creationId xmlns:a16="http://schemas.microsoft.com/office/drawing/2014/main" id="{84D9280E-60F7-7509-37B4-311D3E05D73C}"/>
              </a:ext>
            </a:extLst>
          </p:cNvPr>
          <p:cNvGrpSpPr/>
          <p:nvPr/>
        </p:nvGrpSpPr>
        <p:grpSpPr>
          <a:xfrm>
            <a:off x="2627627" y="281412"/>
            <a:ext cx="5076515" cy="1280571"/>
            <a:chOff x="2627627" y="281412"/>
            <a:chExt cx="5076515" cy="1280571"/>
          </a:xfrm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1A615A40-9C6F-D460-6F8B-E0D9968B5F6E}"/>
                </a:ext>
              </a:extLst>
            </p:cNvPr>
            <p:cNvSpPr/>
            <p:nvPr/>
          </p:nvSpPr>
          <p:spPr>
            <a:xfrm>
              <a:off x="2627627" y="281412"/>
              <a:ext cx="5076515" cy="1027165"/>
            </a:xfrm>
            <a:prstGeom prst="rect">
              <a:avLst/>
            </a:prstGeom>
            <a:solidFill>
              <a:srgbClr val="8FC5E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32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REWALIDACJA </a:t>
              </a:r>
              <a:r>
                <a:rPr lang="pl-PL" sz="24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                                                       </a:t>
              </a:r>
            </a:p>
          </p:txBody>
        </p:sp>
        <p:sp>
          <p:nvSpPr>
            <p:cNvPr id="8" name="Strzałka: w dół 7">
              <a:extLst>
                <a:ext uri="{FF2B5EF4-FFF2-40B4-BE49-F238E27FC236}">
                  <a16:creationId xmlns:a16="http://schemas.microsoft.com/office/drawing/2014/main" id="{8AFAFD60-0216-E134-056E-D22DE1B75DC0}"/>
                </a:ext>
              </a:extLst>
            </p:cNvPr>
            <p:cNvSpPr/>
            <p:nvPr/>
          </p:nvSpPr>
          <p:spPr>
            <a:xfrm>
              <a:off x="4652620" y="1200417"/>
              <a:ext cx="648072" cy="361566"/>
            </a:xfrm>
            <a:prstGeom prst="downArrow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/>
                <a:t>                                        </a:t>
              </a:r>
            </a:p>
          </p:txBody>
        </p:sp>
      </p:grpSp>
      <p:sp>
        <p:nvSpPr>
          <p:cNvPr id="12" name="Prostokąt 11">
            <a:extLst>
              <a:ext uri="{FF2B5EF4-FFF2-40B4-BE49-F238E27FC236}">
                <a16:creationId xmlns:a16="http://schemas.microsoft.com/office/drawing/2014/main" id="{C0C5F2BF-9427-356A-E9C4-16E55F5A11B2}"/>
              </a:ext>
            </a:extLst>
          </p:cNvPr>
          <p:cNvSpPr/>
          <p:nvPr/>
        </p:nvSpPr>
        <p:spPr>
          <a:xfrm>
            <a:off x="449362" y="3362930"/>
            <a:ext cx="9433048" cy="669444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rozwijanie umiejętności społecznych i komunikacyjnych - w przypadku ucznia z autyzmem:  </a:t>
            </a: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terapeuta z kwalifikacjami do diagnozy i terapii osób z autyzmem;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0EAE669F-4FEF-387D-7511-E4545D8027E9}"/>
              </a:ext>
            </a:extLst>
          </p:cNvPr>
          <p:cNvSpPr/>
          <p:nvPr/>
        </p:nvSpPr>
        <p:spPr>
          <a:xfrm>
            <a:off x="449362" y="4110354"/>
            <a:ext cx="9433047" cy="747082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nauka orientacji przestrzennej, poruszania się oraz nauka systemu Braille’a i alternatywnych metod komunikacji dla ucznia niewidomego – </a:t>
            </a: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tyflopedagog;</a:t>
            </a:r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16C7F612-77B3-2417-AF9C-5FCD15ACC715}"/>
              </a:ext>
            </a:extLst>
          </p:cNvPr>
          <p:cNvSpPr/>
          <p:nvPr/>
        </p:nvSpPr>
        <p:spPr>
          <a:xfrm>
            <a:off x="449362" y="4958697"/>
            <a:ext cx="9433048" cy="6694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nauka alternatywnych systemów komunikacji, w tym języka migowego dla ucznia słabosłyszącego lub niesłyszące  - </a:t>
            </a: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surdopedagog;</a:t>
            </a: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0E0467B8-DC3A-1F6C-C653-03DE626C8959}"/>
              </a:ext>
            </a:extLst>
          </p:cNvPr>
          <p:cNvSpPr/>
          <p:nvPr/>
        </p:nvSpPr>
        <p:spPr>
          <a:xfrm>
            <a:off x="449362" y="5671018"/>
            <a:ext cx="9433047" cy="669444"/>
          </a:xfrm>
          <a:prstGeom prst="rect">
            <a:avLst/>
          </a:prstGeom>
          <a:solidFill>
            <a:srgbClr val="F9D7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stymulowanie rozwoju ucznia z niepełnosprawnością intelektualną – </a:t>
            </a: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oligofrenopedagog; 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45AD4024-CAA8-83C9-2683-029D6DE5D329}"/>
              </a:ext>
            </a:extLst>
          </p:cNvPr>
          <p:cNvSpPr/>
          <p:nvPr/>
        </p:nvSpPr>
        <p:spPr>
          <a:xfrm>
            <a:off x="1060485" y="2448167"/>
            <a:ext cx="8604715" cy="740634"/>
          </a:xfrm>
          <a:prstGeom prst="rect">
            <a:avLst/>
          </a:prstGeom>
          <a:solidFill>
            <a:srgbClr val="8FC2E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ZAJĘCIA REWALIDACYJNE (UCZEŃ Z NIEPEŁNOSPRAWNOŚCIĄ</a:t>
            </a: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6CF3B39B-F6D7-96D9-8D6E-8C410834DAF5}"/>
              </a:ext>
            </a:extLst>
          </p:cNvPr>
          <p:cNvSpPr/>
          <p:nvPr/>
        </p:nvSpPr>
        <p:spPr>
          <a:xfrm>
            <a:off x="449362" y="6436953"/>
            <a:ext cx="9505056" cy="669444"/>
          </a:xfrm>
          <a:prstGeom prst="rect">
            <a:avLst/>
          </a:prstGeom>
          <a:solidFill>
            <a:srgbClr val="E7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usprawnianie motoryczne – uczeń z niepełnosprawnością ruchową - </a:t>
            </a: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fizjoterapeuta rehabilitant.</a:t>
            </a:r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94B7FBE6-C64F-217F-5979-C9793FC197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9558" y="3011460"/>
            <a:ext cx="591134" cy="35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3583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C21360-3524-F062-4A27-863827D04F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1FB408E-019A-9A0D-B2D1-F252C1E1D1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38</a:t>
            </a:fld>
            <a:endParaRPr lang="pl-PL" dirty="0"/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B9DB347B-B42A-7247-02CC-35268BDA4C7E}"/>
              </a:ext>
            </a:extLst>
          </p:cNvPr>
          <p:cNvSpPr/>
          <p:nvPr/>
        </p:nvSpPr>
        <p:spPr>
          <a:xfrm>
            <a:off x="1457474" y="2606519"/>
            <a:ext cx="7488832" cy="781155"/>
          </a:xfrm>
          <a:prstGeom prst="rect">
            <a:avLst/>
          </a:prstGeom>
          <a:solidFill>
            <a:srgbClr val="FFC1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terapia grupowa, </a:t>
            </a: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która wykorzystuje oddziaływania społeczne w procesie terapeutycznym. </a:t>
            </a:r>
          </a:p>
        </p:txBody>
      </p:sp>
      <p:grpSp>
        <p:nvGrpSpPr>
          <p:cNvPr id="19" name="Grupa 18">
            <a:extLst>
              <a:ext uri="{FF2B5EF4-FFF2-40B4-BE49-F238E27FC236}">
                <a16:creationId xmlns:a16="http://schemas.microsoft.com/office/drawing/2014/main" id="{983FC152-79A9-0C1E-6781-96D4B2633A86}"/>
              </a:ext>
            </a:extLst>
          </p:cNvPr>
          <p:cNvGrpSpPr/>
          <p:nvPr/>
        </p:nvGrpSpPr>
        <p:grpSpPr>
          <a:xfrm>
            <a:off x="2807648" y="246231"/>
            <a:ext cx="5076515" cy="1280571"/>
            <a:chOff x="2627627" y="281412"/>
            <a:chExt cx="5076515" cy="1280571"/>
          </a:xfrm>
          <a:solidFill>
            <a:srgbClr val="FFC1C1"/>
          </a:solidFill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F1CDFE01-54F1-F42A-2DE7-C51E1292FD06}"/>
                </a:ext>
              </a:extLst>
            </p:cNvPr>
            <p:cNvSpPr/>
            <p:nvPr/>
          </p:nvSpPr>
          <p:spPr>
            <a:xfrm>
              <a:off x="2627627" y="281412"/>
              <a:ext cx="5076515" cy="102716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32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SOCJOTERAPIA    </a:t>
              </a:r>
              <a:r>
                <a:rPr lang="pl-PL" sz="24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                                                     </a:t>
              </a:r>
            </a:p>
          </p:txBody>
        </p:sp>
        <p:sp>
          <p:nvSpPr>
            <p:cNvPr id="8" name="Strzałka: w dół 7">
              <a:extLst>
                <a:ext uri="{FF2B5EF4-FFF2-40B4-BE49-F238E27FC236}">
                  <a16:creationId xmlns:a16="http://schemas.microsoft.com/office/drawing/2014/main" id="{21508097-AD93-F4B7-C5B8-579A8022AE3A}"/>
                </a:ext>
              </a:extLst>
            </p:cNvPr>
            <p:cNvSpPr/>
            <p:nvPr/>
          </p:nvSpPr>
          <p:spPr>
            <a:xfrm>
              <a:off x="4589821" y="1185967"/>
              <a:ext cx="710871" cy="376016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/>
                <a:t>                                        </a:t>
              </a:r>
            </a:p>
          </p:txBody>
        </p:sp>
      </p:grpSp>
      <p:sp>
        <p:nvSpPr>
          <p:cNvPr id="10" name="Prostokąt 9">
            <a:extLst>
              <a:ext uri="{FF2B5EF4-FFF2-40B4-BE49-F238E27FC236}">
                <a16:creationId xmlns:a16="http://schemas.microsoft.com/office/drawing/2014/main" id="{FE7009D6-99EF-6F6E-BEF2-1D9F7D94D359}"/>
              </a:ext>
            </a:extLst>
          </p:cNvPr>
          <p:cNvSpPr/>
          <p:nvPr/>
        </p:nvSpPr>
        <p:spPr>
          <a:xfrm>
            <a:off x="998334" y="1546991"/>
            <a:ext cx="8604715" cy="740634"/>
          </a:xfrm>
          <a:prstGeom prst="rect">
            <a:avLst/>
          </a:prstGeom>
          <a:solidFill>
            <a:srgbClr val="FFB3B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ZAJĘCIA SOCJOTERAPEUTYCZNE </a:t>
            </a:r>
          </a:p>
          <a:p>
            <a:pPr algn="ctr"/>
            <a:r>
              <a:rPr lang="pl-PL" sz="2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(UCZEŃ ZAGROŻONY NIEDOSTOSOWANIEM SPOŁECZNYM)</a:t>
            </a:r>
            <a:endParaRPr lang="pl-PL" sz="20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4" name="Grupa 23">
            <a:extLst>
              <a:ext uri="{FF2B5EF4-FFF2-40B4-BE49-F238E27FC236}">
                <a16:creationId xmlns:a16="http://schemas.microsoft.com/office/drawing/2014/main" id="{9EAF6DAA-6EC5-6A30-5CDF-D933CF6AABEE}"/>
              </a:ext>
            </a:extLst>
          </p:cNvPr>
          <p:cNvGrpSpPr/>
          <p:nvPr/>
        </p:nvGrpSpPr>
        <p:grpSpPr>
          <a:xfrm>
            <a:off x="2789621" y="3671771"/>
            <a:ext cx="4824536" cy="1122974"/>
            <a:chOff x="2789621" y="3671771"/>
            <a:chExt cx="4824536" cy="1122974"/>
          </a:xfrm>
          <a:solidFill>
            <a:srgbClr val="F9D7BD"/>
          </a:solidFill>
        </p:grpSpPr>
        <p:sp>
          <p:nvSpPr>
            <p:cNvPr id="13" name="Prostokąt 12">
              <a:extLst>
                <a:ext uri="{FF2B5EF4-FFF2-40B4-BE49-F238E27FC236}">
                  <a16:creationId xmlns:a16="http://schemas.microsoft.com/office/drawing/2014/main" id="{DB3F61A5-0EB8-A755-7B5D-30334B6D8227}"/>
                </a:ext>
              </a:extLst>
            </p:cNvPr>
            <p:cNvSpPr/>
            <p:nvPr/>
          </p:nvSpPr>
          <p:spPr>
            <a:xfrm>
              <a:off x="2789621" y="3671771"/>
              <a:ext cx="4824536" cy="8336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24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RESOCJALIZACJA </a:t>
              </a:r>
            </a:p>
          </p:txBody>
        </p:sp>
        <p:sp>
          <p:nvSpPr>
            <p:cNvPr id="2" name="Strzałka: w dół 1">
              <a:extLst>
                <a:ext uri="{FF2B5EF4-FFF2-40B4-BE49-F238E27FC236}">
                  <a16:creationId xmlns:a16="http://schemas.microsoft.com/office/drawing/2014/main" id="{D916ED84-A465-D167-ECE9-A6C11C30D602}"/>
                </a:ext>
              </a:extLst>
            </p:cNvPr>
            <p:cNvSpPr/>
            <p:nvPr/>
          </p:nvSpPr>
          <p:spPr>
            <a:xfrm>
              <a:off x="4837245" y="4361357"/>
              <a:ext cx="729290" cy="433388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sp>
        <p:nvSpPr>
          <p:cNvPr id="6" name="Prostokąt 5">
            <a:extLst>
              <a:ext uri="{FF2B5EF4-FFF2-40B4-BE49-F238E27FC236}">
                <a16:creationId xmlns:a16="http://schemas.microsoft.com/office/drawing/2014/main" id="{4CCAC021-9E62-E2E9-03A4-02BA7CC21C7F}"/>
              </a:ext>
            </a:extLst>
          </p:cNvPr>
          <p:cNvSpPr/>
          <p:nvPr/>
        </p:nvSpPr>
        <p:spPr>
          <a:xfrm>
            <a:off x="1313458" y="6167675"/>
            <a:ext cx="8289591" cy="852162"/>
          </a:xfrm>
          <a:prstGeom prst="rect">
            <a:avLst/>
          </a:prstGeom>
          <a:solidFill>
            <a:srgbClr val="F9D7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terapia indywidualna lub grupowa, która wykorzystuje oddziaływania społeczne/ terapeutyczne w pracy z uczniem. </a:t>
            </a:r>
          </a:p>
        </p:txBody>
      </p:sp>
      <p:grpSp>
        <p:nvGrpSpPr>
          <p:cNvPr id="12" name="Grupa 11">
            <a:extLst>
              <a:ext uri="{FF2B5EF4-FFF2-40B4-BE49-F238E27FC236}">
                <a16:creationId xmlns:a16="http://schemas.microsoft.com/office/drawing/2014/main" id="{27562DE9-4CE0-28E0-08B0-63B62A61111F}"/>
              </a:ext>
            </a:extLst>
          </p:cNvPr>
          <p:cNvGrpSpPr/>
          <p:nvPr/>
        </p:nvGrpSpPr>
        <p:grpSpPr>
          <a:xfrm>
            <a:off x="1390664" y="4843407"/>
            <a:ext cx="8351742" cy="1297430"/>
            <a:chOff x="1390664" y="4843407"/>
            <a:chExt cx="8351742" cy="1297430"/>
          </a:xfrm>
        </p:grpSpPr>
        <p:sp>
          <p:nvSpPr>
            <p:cNvPr id="14" name="Prostokąt 13">
              <a:extLst>
                <a:ext uri="{FF2B5EF4-FFF2-40B4-BE49-F238E27FC236}">
                  <a16:creationId xmlns:a16="http://schemas.microsoft.com/office/drawing/2014/main" id="{7DDD8A12-8238-2093-0698-FC150B3F83EA}"/>
                </a:ext>
              </a:extLst>
            </p:cNvPr>
            <p:cNvSpPr/>
            <p:nvPr/>
          </p:nvSpPr>
          <p:spPr>
            <a:xfrm>
              <a:off x="1390664" y="4843407"/>
              <a:ext cx="8351742" cy="875670"/>
            </a:xfrm>
            <a:prstGeom prst="rect">
              <a:avLst/>
            </a:prstGeom>
            <a:solidFill>
              <a:srgbClr val="F9D7BD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22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ZAJĘCIA RESOCJALIZACYJNE </a:t>
              </a:r>
            </a:p>
            <a:p>
              <a:pPr algn="ctr"/>
              <a:r>
                <a:rPr lang="pl-PL" sz="22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(UCZEŃ NIEDOSTOSOWANY SPOŁECZNIE) </a:t>
              </a:r>
            </a:p>
          </p:txBody>
        </p:sp>
        <p:pic>
          <p:nvPicPr>
            <p:cNvPr id="5" name="Obraz 4">
              <a:extLst>
                <a:ext uri="{FF2B5EF4-FFF2-40B4-BE49-F238E27FC236}">
                  <a16:creationId xmlns:a16="http://schemas.microsoft.com/office/drawing/2014/main" id="{D2D2B52C-08F8-AD11-AFF8-504F85E0F0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37245" y="5683597"/>
              <a:ext cx="774259" cy="457240"/>
            </a:xfrm>
            <a:prstGeom prst="rect">
              <a:avLst/>
            </a:prstGeom>
          </p:spPr>
        </p:pic>
      </p:grpSp>
      <p:sp>
        <p:nvSpPr>
          <p:cNvPr id="3" name="Strzałka: w dół 2">
            <a:extLst>
              <a:ext uri="{FF2B5EF4-FFF2-40B4-BE49-F238E27FC236}">
                <a16:creationId xmlns:a16="http://schemas.microsoft.com/office/drawing/2014/main" id="{DB9BFDB7-1D6F-B782-76E2-E188360A1655}"/>
              </a:ext>
            </a:extLst>
          </p:cNvPr>
          <p:cNvSpPr/>
          <p:nvPr/>
        </p:nvSpPr>
        <p:spPr>
          <a:xfrm>
            <a:off x="4769842" y="2251570"/>
            <a:ext cx="670261" cy="354950"/>
          </a:xfrm>
          <a:prstGeom prst="downArrow">
            <a:avLst>
              <a:gd name="adj1" fmla="val 50000"/>
              <a:gd name="adj2" fmla="val 52613"/>
            </a:avLst>
          </a:prstGeom>
          <a:solidFill>
            <a:srgbClr val="FFB3B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464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5030FE9-1361-0C0E-A2C5-B10A487C2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419" y="179438"/>
            <a:ext cx="8712488" cy="1054963"/>
          </a:xfrm>
        </p:spPr>
        <p:txBody>
          <a:bodyPr>
            <a:normAutofit/>
          </a:bodyPr>
          <a:lstStyle/>
          <a:p>
            <a:pPr algn="ctr"/>
            <a:br>
              <a:rPr lang="pl-PL" sz="3600" dirty="0">
                <a:solidFill>
                  <a:schemeClr val="tx1"/>
                </a:solidFill>
              </a:rPr>
            </a:br>
            <a:r>
              <a:rPr lang="pl-PL" sz="3600" dirty="0"/>
              <a:t>INNE  FORMY WSPARCIA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97CFB30-5EA2-9510-6E39-4C283868C7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39</a:t>
            </a:fld>
            <a:endParaRPr lang="pl-PL" dirty="0"/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2BDB9DEB-B649-ADF8-17E4-E8FBA707CA7A}"/>
              </a:ext>
            </a:extLst>
          </p:cNvPr>
          <p:cNvSpPr/>
          <p:nvPr/>
        </p:nvSpPr>
        <p:spPr>
          <a:xfrm rot="5400000">
            <a:off x="1751687" y="564787"/>
            <a:ext cx="1033212" cy="3862915"/>
          </a:xfrm>
          <a:prstGeom prst="rect">
            <a:avLst/>
          </a:prstGeom>
          <a:solidFill>
            <a:srgbClr val="F9D7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UCZEŃ CHORY  </a:t>
            </a:r>
          </a:p>
        </p:txBody>
      </p:sp>
      <p:grpSp>
        <p:nvGrpSpPr>
          <p:cNvPr id="13" name="Grupa 12">
            <a:extLst>
              <a:ext uri="{FF2B5EF4-FFF2-40B4-BE49-F238E27FC236}">
                <a16:creationId xmlns:a16="http://schemas.microsoft.com/office/drawing/2014/main" id="{067F9A57-A59C-6708-2BE7-7975C2AE8F28}"/>
              </a:ext>
            </a:extLst>
          </p:cNvPr>
          <p:cNvGrpSpPr/>
          <p:nvPr/>
        </p:nvGrpSpPr>
        <p:grpSpPr>
          <a:xfrm>
            <a:off x="321263" y="3125184"/>
            <a:ext cx="4194292" cy="1966027"/>
            <a:chOff x="215510" y="1835621"/>
            <a:chExt cx="4194292" cy="1966027"/>
          </a:xfrm>
          <a:solidFill>
            <a:srgbClr val="F9D7BD"/>
          </a:solidFill>
        </p:grpSpPr>
        <p:sp>
          <p:nvSpPr>
            <p:cNvPr id="11" name="Prostokąt 10">
              <a:extLst>
                <a:ext uri="{FF2B5EF4-FFF2-40B4-BE49-F238E27FC236}">
                  <a16:creationId xmlns:a16="http://schemas.microsoft.com/office/drawing/2014/main" id="{2A01DD2E-E064-E581-35D1-547220D0EF02}"/>
                </a:ext>
              </a:extLst>
            </p:cNvPr>
            <p:cNvSpPr/>
            <p:nvPr/>
          </p:nvSpPr>
          <p:spPr>
            <a:xfrm rot="5400000">
              <a:off x="1628580" y="1020426"/>
              <a:ext cx="1368152" cy="41942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INDYWIDUALNE NAUCZANIE</a:t>
              </a:r>
            </a:p>
          </p:txBody>
        </p:sp>
        <p:sp>
          <p:nvSpPr>
            <p:cNvPr id="12" name="Strzałka: w dół 11">
              <a:extLst>
                <a:ext uri="{FF2B5EF4-FFF2-40B4-BE49-F238E27FC236}">
                  <a16:creationId xmlns:a16="http://schemas.microsoft.com/office/drawing/2014/main" id="{7DBB93B0-6939-09D4-423E-589F773EFB63}"/>
                </a:ext>
              </a:extLst>
            </p:cNvPr>
            <p:cNvSpPr/>
            <p:nvPr/>
          </p:nvSpPr>
          <p:spPr>
            <a:xfrm>
              <a:off x="1896127" y="1835621"/>
              <a:ext cx="792088" cy="448883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6" name="Prostokąt 5">
            <a:extLst>
              <a:ext uri="{FF2B5EF4-FFF2-40B4-BE49-F238E27FC236}">
                <a16:creationId xmlns:a16="http://schemas.microsoft.com/office/drawing/2014/main" id="{57021D1B-783D-C82B-4CCA-CFF76FB28F8F}"/>
              </a:ext>
            </a:extLst>
          </p:cNvPr>
          <p:cNvSpPr/>
          <p:nvPr/>
        </p:nvSpPr>
        <p:spPr>
          <a:xfrm>
            <a:off x="5494896" y="1950039"/>
            <a:ext cx="3607004" cy="1033210"/>
          </a:xfrm>
          <a:prstGeom prst="rect">
            <a:avLst/>
          </a:prstGeom>
          <a:solidFill>
            <a:srgbClr val="81BB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UCZEŃ ZDOLNY</a:t>
            </a:r>
          </a:p>
          <a:p>
            <a:pPr algn="ctr"/>
            <a:r>
              <a:rPr lang="pl-PL" b="1" spc="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grpSp>
        <p:nvGrpSpPr>
          <p:cNvPr id="17" name="Grupa 16">
            <a:extLst>
              <a:ext uri="{FF2B5EF4-FFF2-40B4-BE49-F238E27FC236}">
                <a16:creationId xmlns:a16="http://schemas.microsoft.com/office/drawing/2014/main" id="{69770CCF-2EE6-5F9E-2CC3-3C68A5F0F031}"/>
              </a:ext>
            </a:extLst>
          </p:cNvPr>
          <p:cNvGrpSpPr/>
          <p:nvPr/>
        </p:nvGrpSpPr>
        <p:grpSpPr>
          <a:xfrm>
            <a:off x="4650923" y="3157178"/>
            <a:ext cx="2735238" cy="1928184"/>
            <a:chOff x="4626359" y="1888689"/>
            <a:chExt cx="2735238" cy="1928184"/>
          </a:xfrm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21E8116D-F7A1-C840-39D1-62ED68068411}"/>
                </a:ext>
              </a:extLst>
            </p:cNvPr>
            <p:cNvSpPr/>
            <p:nvPr/>
          </p:nvSpPr>
          <p:spPr>
            <a:xfrm>
              <a:off x="4626359" y="2433496"/>
              <a:ext cx="2735238" cy="1383377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INDYWIDUALNY </a:t>
              </a:r>
            </a:p>
            <a:p>
              <a:pPr algn="ctr"/>
              <a:r>
                <a:rPr lang="pl-PL" sz="2000" b="1" spc="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TOK</a:t>
              </a:r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NAUKI</a:t>
              </a:r>
            </a:p>
          </p:txBody>
        </p:sp>
        <p:sp>
          <p:nvSpPr>
            <p:cNvPr id="14" name="Strzałka: w dół 13">
              <a:extLst>
                <a:ext uri="{FF2B5EF4-FFF2-40B4-BE49-F238E27FC236}">
                  <a16:creationId xmlns:a16="http://schemas.microsoft.com/office/drawing/2014/main" id="{C3ED95A0-3AAB-8E8F-51FA-BEAE103C8174}"/>
                </a:ext>
              </a:extLst>
            </p:cNvPr>
            <p:cNvSpPr/>
            <p:nvPr/>
          </p:nvSpPr>
          <p:spPr>
            <a:xfrm>
              <a:off x="5967645" y="1888689"/>
              <a:ext cx="792088" cy="448883"/>
            </a:xfrm>
            <a:prstGeom prst="downArrow">
              <a:avLst/>
            </a:prstGeom>
            <a:solidFill>
              <a:srgbClr val="5CA9DE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sp>
        <p:nvSpPr>
          <p:cNvPr id="8" name="Prostokąt 7">
            <a:extLst>
              <a:ext uri="{FF2B5EF4-FFF2-40B4-BE49-F238E27FC236}">
                <a16:creationId xmlns:a16="http://schemas.microsoft.com/office/drawing/2014/main" id="{569F51D1-52E5-596D-57C0-9FA860C3F323}"/>
              </a:ext>
            </a:extLst>
          </p:cNvPr>
          <p:cNvSpPr/>
          <p:nvPr/>
        </p:nvSpPr>
        <p:spPr>
          <a:xfrm>
            <a:off x="7521529" y="3656797"/>
            <a:ext cx="2849554" cy="143441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INDYWIDUALNY </a:t>
            </a:r>
          </a:p>
          <a:p>
            <a:pPr algn="ctr"/>
            <a:r>
              <a:rPr lang="pl-PL" sz="2000" b="1" spc="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</a:t>
            </a: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NAUKI</a:t>
            </a: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C83C4E72-AD58-FFFD-8DD0-CE3D3E41A8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8194" y="3104634"/>
            <a:ext cx="841321" cy="4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385E2A-8A1F-4E02-A6A9-9BA558DC49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1355250-53E2-7AD1-55E5-AC6B22AB1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9441" y="359838"/>
            <a:ext cx="8496465" cy="719699"/>
          </a:xfrm>
        </p:spPr>
        <p:txBody>
          <a:bodyPr>
            <a:normAutofit/>
          </a:bodyPr>
          <a:lstStyle/>
          <a:p>
            <a:pPr algn="ctr"/>
            <a:r>
              <a:rPr lang="pl-PL" sz="4000" dirty="0"/>
              <a:t>CZAS ZMIAN I KONFLIKTÓW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A9A00B1-27ED-3C99-FFA9-C1D616C8ED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</a:t>
            </a:fld>
            <a:endParaRPr lang="pl-PL" dirty="0"/>
          </a:p>
        </p:txBody>
      </p:sp>
      <p:grpSp>
        <p:nvGrpSpPr>
          <p:cNvPr id="18" name="Grupa 17">
            <a:extLst>
              <a:ext uri="{FF2B5EF4-FFF2-40B4-BE49-F238E27FC236}">
                <a16:creationId xmlns:a16="http://schemas.microsoft.com/office/drawing/2014/main" id="{56716115-C62D-9FDB-8872-116950783182}"/>
              </a:ext>
            </a:extLst>
          </p:cNvPr>
          <p:cNvGrpSpPr/>
          <p:nvPr/>
        </p:nvGrpSpPr>
        <p:grpSpPr>
          <a:xfrm>
            <a:off x="2537592" y="4706622"/>
            <a:ext cx="5702261" cy="1155664"/>
            <a:chOff x="2753617" y="4368362"/>
            <a:chExt cx="5376227" cy="1306872"/>
          </a:xfrm>
        </p:grpSpPr>
        <p:sp>
          <p:nvSpPr>
            <p:cNvPr id="8" name="Strzałka: w prawo 7">
              <a:extLst>
                <a:ext uri="{FF2B5EF4-FFF2-40B4-BE49-F238E27FC236}">
                  <a16:creationId xmlns:a16="http://schemas.microsoft.com/office/drawing/2014/main" id="{FBF449FD-3B06-89CF-08A1-DCF15F30870B}"/>
                </a:ext>
              </a:extLst>
            </p:cNvPr>
            <p:cNvSpPr/>
            <p:nvPr/>
          </p:nvSpPr>
          <p:spPr>
            <a:xfrm>
              <a:off x="2753617" y="4383943"/>
              <a:ext cx="2262738" cy="1291291"/>
            </a:xfrm>
            <a:prstGeom prst="rightArrow">
              <a:avLst/>
            </a:prstGeom>
            <a:solidFill>
              <a:srgbClr val="E1FFE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DEMOKRACJA</a:t>
              </a:r>
            </a:p>
          </p:txBody>
        </p:sp>
        <p:sp>
          <p:nvSpPr>
            <p:cNvPr id="12" name="Strzałka: w lewo 11">
              <a:extLst>
                <a:ext uri="{FF2B5EF4-FFF2-40B4-BE49-F238E27FC236}">
                  <a16:creationId xmlns:a16="http://schemas.microsoft.com/office/drawing/2014/main" id="{3852BBAC-31DB-C971-2BBE-DADA48F6DF39}"/>
                </a:ext>
              </a:extLst>
            </p:cNvPr>
            <p:cNvSpPr/>
            <p:nvPr/>
          </p:nvSpPr>
          <p:spPr>
            <a:xfrm>
              <a:off x="5730246" y="4368362"/>
              <a:ext cx="2399598" cy="1208137"/>
            </a:xfrm>
            <a:prstGeom prst="leftArrow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AUTOKRACJA </a:t>
              </a:r>
            </a:p>
          </p:txBody>
        </p:sp>
      </p:grpSp>
      <p:grpSp>
        <p:nvGrpSpPr>
          <p:cNvPr id="25" name="Grupa 24">
            <a:extLst>
              <a:ext uri="{FF2B5EF4-FFF2-40B4-BE49-F238E27FC236}">
                <a16:creationId xmlns:a16="http://schemas.microsoft.com/office/drawing/2014/main" id="{7D6150ED-7662-E428-03C0-2218706CF7C8}"/>
              </a:ext>
            </a:extLst>
          </p:cNvPr>
          <p:cNvGrpSpPr/>
          <p:nvPr/>
        </p:nvGrpSpPr>
        <p:grpSpPr>
          <a:xfrm>
            <a:off x="2674392" y="2179909"/>
            <a:ext cx="5551834" cy="1212842"/>
            <a:chOff x="2779134" y="2771201"/>
            <a:chExt cx="5572817" cy="1224278"/>
          </a:xfrm>
        </p:grpSpPr>
        <p:sp>
          <p:nvSpPr>
            <p:cNvPr id="7" name="Strzałka: w prawo 6">
              <a:extLst>
                <a:ext uri="{FF2B5EF4-FFF2-40B4-BE49-F238E27FC236}">
                  <a16:creationId xmlns:a16="http://schemas.microsoft.com/office/drawing/2014/main" id="{E4148894-5A4E-1388-1912-2684348F736E}"/>
                </a:ext>
              </a:extLst>
            </p:cNvPr>
            <p:cNvSpPr/>
            <p:nvPr/>
          </p:nvSpPr>
          <p:spPr>
            <a:xfrm>
              <a:off x="2779134" y="2807348"/>
              <a:ext cx="2232248" cy="1188131"/>
            </a:xfrm>
            <a:prstGeom prst="rightArrow">
              <a:avLst/>
            </a:prstGeom>
            <a:solidFill>
              <a:srgbClr val="E1FFE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DOBROSTAN</a:t>
              </a:r>
            </a:p>
          </p:txBody>
        </p:sp>
        <p:sp>
          <p:nvSpPr>
            <p:cNvPr id="13" name="Strzałka: w lewo 12">
              <a:extLst>
                <a:ext uri="{FF2B5EF4-FFF2-40B4-BE49-F238E27FC236}">
                  <a16:creationId xmlns:a16="http://schemas.microsoft.com/office/drawing/2014/main" id="{77A52E98-6AF8-900B-883B-77FC41F9012E}"/>
                </a:ext>
              </a:extLst>
            </p:cNvPr>
            <p:cNvSpPr/>
            <p:nvPr/>
          </p:nvSpPr>
          <p:spPr>
            <a:xfrm>
              <a:off x="5747196" y="2771201"/>
              <a:ext cx="2604755" cy="1152652"/>
            </a:xfrm>
            <a:prstGeom prst="leftArrow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DYSCYPLINA</a:t>
              </a:r>
            </a:p>
          </p:txBody>
        </p:sp>
      </p:grpSp>
      <p:grpSp>
        <p:nvGrpSpPr>
          <p:cNvPr id="26" name="Grupa 25">
            <a:extLst>
              <a:ext uri="{FF2B5EF4-FFF2-40B4-BE49-F238E27FC236}">
                <a16:creationId xmlns:a16="http://schemas.microsoft.com/office/drawing/2014/main" id="{14FB43D9-AB01-655A-F809-4CE15B926A7D}"/>
              </a:ext>
            </a:extLst>
          </p:cNvPr>
          <p:cNvGrpSpPr/>
          <p:nvPr/>
        </p:nvGrpSpPr>
        <p:grpSpPr>
          <a:xfrm>
            <a:off x="2659074" y="5824212"/>
            <a:ext cx="5580780" cy="1285625"/>
            <a:chOff x="2659074" y="5838940"/>
            <a:chExt cx="5580780" cy="1270897"/>
          </a:xfrm>
        </p:grpSpPr>
        <p:sp>
          <p:nvSpPr>
            <p:cNvPr id="9" name="Strzałka: w prawo 8">
              <a:extLst>
                <a:ext uri="{FF2B5EF4-FFF2-40B4-BE49-F238E27FC236}">
                  <a16:creationId xmlns:a16="http://schemas.microsoft.com/office/drawing/2014/main" id="{0A71B1B7-7425-8C7A-8871-691D3868EAED}"/>
                </a:ext>
              </a:extLst>
            </p:cNvPr>
            <p:cNvSpPr/>
            <p:nvPr/>
          </p:nvSpPr>
          <p:spPr>
            <a:xfrm>
              <a:off x="2659074" y="5921705"/>
              <a:ext cx="2376264" cy="1188132"/>
            </a:xfrm>
            <a:prstGeom prst="rightArrow">
              <a:avLst/>
            </a:prstGeom>
            <a:solidFill>
              <a:srgbClr val="E1FFE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POKOLENIE Z I  ALFA</a:t>
              </a:r>
            </a:p>
          </p:txBody>
        </p:sp>
        <p:sp>
          <p:nvSpPr>
            <p:cNvPr id="10" name="Strzałka: w lewo 9">
              <a:extLst>
                <a:ext uri="{FF2B5EF4-FFF2-40B4-BE49-F238E27FC236}">
                  <a16:creationId xmlns:a16="http://schemas.microsoft.com/office/drawing/2014/main" id="{9EA5317C-4681-726C-7E29-E743CE49D872}"/>
                </a:ext>
              </a:extLst>
            </p:cNvPr>
            <p:cNvSpPr/>
            <p:nvPr/>
          </p:nvSpPr>
          <p:spPr>
            <a:xfrm>
              <a:off x="5747196" y="5838940"/>
              <a:ext cx="2492658" cy="1188131"/>
            </a:xfrm>
            <a:prstGeom prst="leftArrow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POKOLENIE X I BABY BOOMERS</a:t>
              </a:r>
            </a:p>
          </p:txBody>
        </p:sp>
      </p:grpSp>
      <p:grpSp>
        <p:nvGrpSpPr>
          <p:cNvPr id="24" name="Grupa 23">
            <a:extLst>
              <a:ext uri="{FF2B5EF4-FFF2-40B4-BE49-F238E27FC236}">
                <a16:creationId xmlns:a16="http://schemas.microsoft.com/office/drawing/2014/main" id="{24F5D2F9-D91A-8C18-099C-A5C4AFBC1AD2}"/>
              </a:ext>
            </a:extLst>
          </p:cNvPr>
          <p:cNvGrpSpPr/>
          <p:nvPr/>
        </p:nvGrpSpPr>
        <p:grpSpPr>
          <a:xfrm>
            <a:off x="2659074" y="971526"/>
            <a:ext cx="5664094" cy="1188132"/>
            <a:chOff x="2753618" y="1329230"/>
            <a:chExt cx="5569550" cy="1198122"/>
          </a:xfrm>
        </p:grpSpPr>
        <p:sp>
          <p:nvSpPr>
            <p:cNvPr id="6" name="Strzałka: w prawo 5">
              <a:extLst>
                <a:ext uri="{FF2B5EF4-FFF2-40B4-BE49-F238E27FC236}">
                  <a16:creationId xmlns:a16="http://schemas.microsoft.com/office/drawing/2014/main" id="{2EA2AF79-0F1E-7FAA-BE16-6A52966EFE2E}"/>
                </a:ext>
              </a:extLst>
            </p:cNvPr>
            <p:cNvSpPr/>
            <p:nvPr/>
          </p:nvSpPr>
          <p:spPr>
            <a:xfrm>
              <a:off x="2753618" y="1375866"/>
              <a:ext cx="2232248" cy="1151486"/>
            </a:xfrm>
            <a:prstGeom prst="rightArrow">
              <a:avLst/>
            </a:prstGeom>
            <a:solidFill>
              <a:srgbClr val="E1FFE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WŁĄCZANIE</a:t>
              </a:r>
              <a:endParaRPr lang="pl-PL" b="1" dirty="0"/>
            </a:p>
          </p:txBody>
        </p:sp>
        <p:sp>
          <p:nvSpPr>
            <p:cNvPr id="14" name="Strzałka: w lewo 13">
              <a:extLst>
                <a:ext uri="{FF2B5EF4-FFF2-40B4-BE49-F238E27FC236}">
                  <a16:creationId xmlns:a16="http://schemas.microsoft.com/office/drawing/2014/main" id="{FBFF097F-9BB6-707C-DD28-944BD9D1E556}"/>
                </a:ext>
              </a:extLst>
            </p:cNvPr>
            <p:cNvSpPr/>
            <p:nvPr/>
          </p:nvSpPr>
          <p:spPr>
            <a:xfrm>
              <a:off x="5718413" y="1329230"/>
              <a:ext cx="2604755" cy="1188131"/>
            </a:xfrm>
            <a:prstGeom prst="leftArrow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SEGREGACJA</a:t>
              </a:r>
            </a:p>
          </p:txBody>
        </p:sp>
      </p:grpSp>
      <p:grpSp>
        <p:nvGrpSpPr>
          <p:cNvPr id="3" name="Grupa 2">
            <a:extLst>
              <a:ext uri="{FF2B5EF4-FFF2-40B4-BE49-F238E27FC236}">
                <a16:creationId xmlns:a16="http://schemas.microsoft.com/office/drawing/2014/main" id="{258EA86E-E0B8-6045-9F01-58D9CFC1A203}"/>
              </a:ext>
            </a:extLst>
          </p:cNvPr>
          <p:cNvGrpSpPr/>
          <p:nvPr/>
        </p:nvGrpSpPr>
        <p:grpSpPr>
          <a:xfrm>
            <a:off x="2519710" y="3400903"/>
            <a:ext cx="5706514" cy="1262865"/>
            <a:chOff x="2543371" y="2807347"/>
            <a:chExt cx="5583125" cy="1221703"/>
          </a:xfrm>
        </p:grpSpPr>
        <p:sp>
          <p:nvSpPr>
            <p:cNvPr id="5" name="Strzałka: w prawo 4">
              <a:extLst>
                <a:ext uri="{FF2B5EF4-FFF2-40B4-BE49-F238E27FC236}">
                  <a16:creationId xmlns:a16="http://schemas.microsoft.com/office/drawing/2014/main" id="{FD6FF8A0-960C-1944-8CA2-7E517F32A6E9}"/>
                </a:ext>
              </a:extLst>
            </p:cNvPr>
            <p:cNvSpPr/>
            <p:nvPr/>
          </p:nvSpPr>
          <p:spPr>
            <a:xfrm>
              <a:off x="2543371" y="2840919"/>
              <a:ext cx="2348066" cy="1188131"/>
            </a:xfrm>
            <a:prstGeom prst="rightArrow">
              <a:avLst/>
            </a:prstGeom>
            <a:solidFill>
              <a:srgbClr val="E1FFE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KULTURA TERAPEUTYCZNA </a:t>
              </a:r>
            </a:p>
          </p:txBody>
        </p:sp>
        <p:sp>
          <p:nvSpPr>
            <p:cNvPr id="11" name="Strzałka: w lewo 10">
              <a:extLst>
                <a:ext uri="{FF2B5EF4-FFF2-40B4-BE49-F238E27FC236}">
                  <a16:creationId xmlns:a16="http://schemas.microsoft.com/office/drawing/2014/main" id="{481F75BF-C3CE-2A98-9E2B-3B9A997DEEFD}"/>
                </a:ext>
              </a:extLst>
            </p:cNvPr>
            <p:cNvSpPr/>
            <p:nvPr/>
          </p:nvSpPr>
          <p:spPr>
            <a:xfrm>
              <a:off x="5636410" y="2807347"/>
              <a:ext cx="2490086" cy="1116505"/>
            </a:xfrm>
            <a:prstGeom prst="leftArrow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KULTURA RYWALIZACJI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29078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F7BB769-B4B3-2567-0468-640B7F249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50502"/>
            <a:ext cx="10691812" cy="665039"/>
          </a:xfrm>
        </p:spPr>
        <p:txBody>
          <a:bodyPr>
            <a:noAutofit/>
          </a:bodyPr>
          <a:lstStyle/>
          <a:p>
            <a:pPr algn="ctr"/>
            <a:r>
              <a:rPr lang="pl-PL" sz="3200" dirty="0"/>
              <a:t>KLUCZOWE INFORMACJE W PRAWIE  OŚWIATOWYM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4871A0D-9AB5-ED4B-5464-732A2A84F0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338" y="1115541"/>
            <a:ext cx="10009112" cy="5760640"/>
          </a:xfrm>
        </p:spPr>
        <p:txBody>
          <a:bodyPr>
            <a:normAutofit fontScale="92500" lnSpcReduction="10000"/>
          </a:bodyPr>
          <a:lstStyle/>
          <a:p>
            <a:pPr marL="10800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500" b="1" dirty="0">
              <a:solidFill>
                <a:srgbClr val="C00000"/>
              </a:solidFill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500" b="1" dirty="0">
                <a:solidFill>
                  <a:schemeClr val="accent2">
                    <a:lumMod val="50000"/>
                  </a:schemeClr>
                </a:solidFill>
              </a:rPr>
              <a:t>Zadania specjalistów w szkole/ formy pomocy psychologiczno-pedagogicznej </a:t>
            </a:r>
            <a:r>
              <a:rPr lang="pl-PL" sz="1500" i="1" dirty="0"/>
              <a:t>Rozporządzanie </a:t>
            </a:r>
            <a:r>
              <a:rPr lang="pl-PL" sz="1500" b="1" i="1" dirty="0"/>
              <a:t>w sprawie </a:t>
            </a:r>
            <a:r>
              <a:rPr lang="pl-PL" sz="1500" i="1" dirty="0"/>
              <a:t>zasad organizacji i </a:t>
            </a:r>
            <a:r>
              <a:rPr lang="pl-PL" sz="1500" b="1" i="1" dirty="0"/>
              <a:t>udzielania pomocy psychologiczno-pedagogiczne</a:t>
            </a:r>
            <a:r>
              <a:rPr lang="pl-PL" sz="1500" i="1" dirty="0"/>
              <a:t>j w publicznych przedszkolach, szkołach i placówkach;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500" i="1" dirty="0"/>
          </a:p>
          <a:p>
            <a:pPr marL="108000" marR="0" lvl="0" indent="0" algn="l" defTabSz="100794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lang="pl-PL" sz="1500" b="1" dirty="0">
                <a:solidFill>
                  <a:schemeClr val="accent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Doradztwo zawodowe  </a:t>
            </a:r>
            <a:r>
              <a:rPr lang="pl-PL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r>
              <a:rPr lang="pl-PL" sz="1500" b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pl-PL" sz="15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Rozporządzanie </a:t>
            </a:r>
            <a:r>
              <a:rPr kumimoji="0" lang="pl-PL" sz="15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w sprawie </a:t>
            </a:r>
            <a:r>
              <a:rPr kumimoji="0" lang="pl-PL" sz="15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zasad organizacji i </a:t>
            </a:r>
            <a:r>
              <a:rPr kumimoji="0" lang="pl-PL" sz="15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udzielania pomocy psychologiczno-pedagogiczne</a:t>
            </a:r>
            <a:r>
              <a:rPr kumimoji="0" lang="pl-PL" sz="15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j w publicznych przedszkolach, szkołach i placówkach oraz </a:t>
            </a:r>
            <a:r>
              <a:rPr lang="pl-PL" sz="15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Rozporządzenie </a:t>
            </a:r>
            <a:r>
              <a:rPr lang="pl-PL" sz="15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sprawie doradztwa zawodowego; 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500" b="1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08000" marR="0" lvl="0" indent="0" algn="l" defTabSz="100794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1500" b="1" i="0" u="none" strike="noStrike" kern="1200" cap="none" spc="0" normalizeH="0" baseline="0" noProof="0" dirty="0">
                <a:ln>
                  <a:noFill/>
                </a:ln>
                <a:solidFill>
                  <a:srgbClr val="A6D3FF">
                    <a:lumMod val="50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Prowadzenie dokumentacji  </a:t>
            </a:r>
            <a:r>
              <a:rPr kumimoji="0" lang="pl-PL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</a:t>
            </a:r>
            <a:r>
              <a:rPr kumimoji="0" lang="pl-PL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ozporządzenie </a:t>
            </a:r>
            <a:r>
              <a:rPr kumimoji="0" lang="pl-PL" sz="1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w sprawie sposobu prowadzenia </a:t>
            </a:r>
            <a:r>
              <a:rPr kumimoji="0" lang="pl-PL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przez publiczne przedszkola, szkoły i placówki </a:t>
            </a:r>
            <a:r>
              <a:rPr kumimoji="0" lang="pl-PL" sz="1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dokumentacji przebiegu nauczania, działalności wychowawczej i opiekuńczej oraz rodzajów tej dokumentacji </a:t>
            </a:r>
            <a:endParaRPr kumimoji="0" lang="pl-PL" sz="15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500" b="1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500" b="1" dirty="0">
                <a:solidFill>
                  <a:schemeClr val="accent2">
                    <a:lumMod val="50000"/>
                  </a:schemeClr>
                </a:solidFill>
              </a:rPr>
              <a:t>Zajęcia rewalidacyjne/ resocjalizacyjne/ socjoterapeutyczne/ </a:t>
            </a:r>
            <a:r>
              <a:rPr lang="pl-PL" sz="1500" b="1" dirty="0">
                <a:solidFill>
                  <a:schemeClr val="accent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praca Zespołów/IPET/WOPFU, zadania nauczyciela współorganizującego proces kształcenia  </a:t>
            </a:r>
            <a:r>
              <a:rPr lang="pl-PL" sz="1500" dirty="0"/>
              <a:t>-</a:t>
            </a:r>
            <a:r>
              <a:rPr lang="pl-PL" sz="1500" dirty="0">
                <a:solidFill>
                  <a:srgbClr val="00B0F0"/>
                </a:solidFill>
              </a:rPr>
              <a:t> </a:t>
            </a:r>
            <a:r>
              <a:rPr lang="pl-PL" sz="1500" i="1" dirty="0"/>
              <a:t>Rozporządzenie </a:t>
            </a:r>
            <a:r>
              <a:rPr lang="pl-PL" sz="1500" b="1" i="1" dirty="0"/>
              <a:t>w sprawie </a:t>
            </a:r>
            <a:r>
              <a:rPr lang="pl-PL" sz="1500" i="1" dirty="0"/>
              <a:t>warunków organizowania kształcenia, wychowania i opieki </a:t>
            </a:r>
            <a:r>
              <a:rPr lang="pl-PL" sz="1500" b="1" i="1" dirty="0"/>
              <a:t>dla dzieci i młodzieży niepełnosprawnych; niedostosowanych społecznie i zagrożonych niedostosowaniem społecznym;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500" b="1" i="1" dirty="0"/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500" b="1" dirty="0">
                <a:solidFill>
                  <a:schemeClr val="accent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Uczeń niedostosowany i zagrożony niedostosowaniem społecznym – </a:t>
            </a:r>
            <a:r>
              <a:rPr lang="pl-PL" sz="15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j.w</a:t>
            </a:r>
            <a:r>
              <a:rPr lang="pl-PL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+ </a:t>
            </a:r>
            <a:r>
              <a:rPr lang="pl-PL" sz="15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Ustawa o wspieraniu i resocjalizacji </a:t>
            </a:r>
            <a:r>
              <a:rPr lang="pl-PL" sz="15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nieletnich; </a:t>
            </a:r>
            <a:endParaRPr lang="pl-PL" sz="1500" b="1" i="1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02FD4DE-5E07-B308-E5EA-768B5DD5E2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40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F93E30F5-5FCE-DDEC-72B9-956BDAA7F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7714" y="6746121"/>
            <a:ext cx="3825572" cy="49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8612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54F437-E775-F5BE-DF9A-4AB0AA5116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41949F6-9A0B-5BAA-294C-C09E3B047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50502"/>
            <a:ext cx="10530481" cy="809055"/>
          </a:xfrm>
        </p:spPr>
        <p:txBody>
          <a:bodyPr>
            <a:noAutofit/>
          </a:bodyPr>
          <a:lstStyle/>
          <a:p>
            <a:pPr algn="ctr"/>
            <a:r>
              <a:rPr lang="pl-PL" sz="3200" dirty="0"/>
              <a:t>KLUCZOWE INFORMACJE W PRAWIE  OŚWIATOWYM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931255C-63DA-EFA8-8749-57B0D3E12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347" y="1134197"/>
            <a:ext cx="10081118" cy="6065640"/>
          </a:xfrm>
        </p:spPr>
        <p:txBody>
          <a:bodyPr>
            <a:normAutofit fontScale="92500" lnSpcReduction="20000"/>
          </a:bodyPr>
          <a:lstStyle/>
          <a:p>
            <a:pPr marL="10800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400" b="1" dirty="0">
              <a:solidFill>
                <a:srgbClr val="C00000"/>
              </a:solidFill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500" b="1" dirty="0">
                <a:solidFill>
                  <a:schemeClr val="accent2">
                    <a:lumMod val="50000"/>
                  </a:schemeClr>
                </a:solidFill>
              </a:rPr>
              <a:t>Indywidualne nauczanie </a:t>
            </a:r>
            <a:r>
              <a:rPr lang="pl-PL" sz="15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 </a:t>
            </a:r>
            <a:r>
              <a:rPr lang="pl-PL" sz="1500" i="1" dirty="0"/>
              <a:t>Rozporządzenie </a:t>
            </a:r>
            <a:r>
              <a:rPr lang="pl-PL" sz="1500" b="1" i="1" dirty="0"/>
              <a:t>w sprawie </a:t>
            </a:r>
            <a:r>
              <a:rPr lang="pl-PL" sz="1500" i="1" dirty="0"/>
              <a:t>indywidualnego obowiązkowego rocznego przygotowania przedszkolnego dzieci i </a:t>
            </a:r>
            <a:r>
              <a:rPr lang="pl-PL" sz="1500" b="1" i="1" dirty="0"/>
              <a:t>indywidualnego nauczania dzieci i młodzieży;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500" b="1" i="1" dirty="0"/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500" b="1" dirty="0">
                <a:solidFill>
                  <a:schemeClr val="accent2">
                    <a:lumMod val="50000"/>
                  </a:schemeClr>
                </a:solidFill>
              </a:rPr>
              <a:t>Indywidualny tok i program nauki </a:t>
            </a:r>
            <a:r>
              <a:rPr lang="pl-PL" sz="1500" dirty="0">
                <a:solidFill>
                  <a:srgbClr val="00B050"/>
                </a:solidFill>
              </a:rPr>
              <a:t>–</a:t>
            </a:r>
            <a:r>
              <a:rPr lang="pl-PL" sz="1500" dirty="0"/>
              <a:t> </a:t>
            </a:r>
            <a:r>
              <a:rPr lang="pl-PL" sz="1500" i="1" dirty="0"/>
              <a:t>Rozporządzenie</a:t>
            </a:r>
            <a:r>
              <a:rPr lang="pl-PL" sz="1500" dirty="0"/>
              <a:t> </a:t>
            </a:r>
            <a:r>
              <a:rPr lang="pl-PL" sz="1500" b="1" i="1" dirty="0"/>
              <a:t>w sprawie warunków i trybu udzielania zezwoleń na indywidualny program lub tok nauki </a:t>
            </a:r>
            <a:r>
              <a:rPr lang="pl-PL" sz="1500" i="1" dirty="0"/>
              <a:t>oraz organizacji indywidualnego programu lub toku nauki;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500" i="1" dirty="0"/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500" b="1" dirty="0">
                <a:solidFill>
                  <a:schemeClr val="accent2">
                    <a:lumMod val="50000"/>
                  </a:schemeClr>
                </a:solidFill>
              </a:rPr>
              <a:t>Zindywidualizowana ścieżka -</a:t>
            </a:r>
            <a:r>
              <a:rPr lang="pl-PL" sz="1500" i="1" dirty="0"/>
              <a:t> Rozporządzanie </a:t>
            </a:r>
            <a:r>
              <a:rPr lang="pl-PL" sz="1500" b="1" i="1" dirty="0"/>
              <a:t>w sprawie </a:t>
            </a:r>
            <a:r>
              <a:rPr lang="pl-PL" sz="1500" i="1" dirty="0"/>
              <a:t>zasad organizacji i </a:t>
            </a:r>
            <a:r>
              <a:rPr lang="pl-PL" sz="1500" b="1" i="1" dirty="0"/>
              <a:t>udzielania pomocy psychologiczno-pedagogiczne</a:t>
            </a:r>
            <a:r>
              <a:rPr lang="pl-PL" sz="1500" i="1" dirty="0"/>
              <a:t>j w publicznych przedszkolach, szkołach i placówkach;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500" i="1" dirty="0"/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500" b="1" dirty="0">
                <a:solidFill>
                  <a:schemeClr val="accent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Mniejszości narodowe i etniczne  </a:t>
            </a:r>
            <a:r>
              <a:rPr lang="pl-PL" sz="15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Rozporządzenie w sprawie warunków i sposobu wykonywania przez przedszkola, szkoły i placówki publiczne zadań umożliwiających </a:t>
            </a:r>
            <a:r>
              <a:rPr lang="pl-PL" sz="15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podtrzymywanie poczucia tożsamości narodowej, etnicznej i językowej uczniów należących do mniejszości </a:t>
            </a:r>
            <a:r>
              <a:rPr lang="pl-PL" sz="15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narodowych i etnicznych oraz społeczności posługującej się językiem regionalnym.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5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500" b="1" dirty="0">
                <a:solidFill>
                  <a:schemeClr val="accent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Uczeń cudzoziemski </a:t>
            </a:r>
            <a:r>
              <a:rPr lang="pl-PL" sz="1500" b="1" i="1" dirty="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</a:t>
            </a:r>
            <a:r>
              <a:rPr lang="pl-PL" sz="1500" i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Rozporządzenie </a:t>
            </a:r>
            <a:r>
              <a:rPr lang="pl-PL" sz="1500" b="1" i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sprawie </a:t>
            </a:r>
            <a:r>
              <a:rPr lang="pl-PL" sz="1500" i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organizacji kształcenia, wychowania i opieki </a:t>
            </a:r>
            <a:r>
              <a:rPr lang="pl-PL" sz="1500" b="1" i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dzieci i młodzieży będących obywatelami Ukrainy,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5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500" b="1" dirty="0">
                <a:solidFill>
                  <a:schemeClr val="accent2">
                    <a:lumMod val="50000"/>
                  </a:schemeClr>
                </a:solidFill>
              </a:rPr>
              <a:t>Uczniowie pobierający naukę poza polskim systemem oświaty  </a:t>
            </a:r>
            <a:r>
              <a:rPr lang="pl-PL" sz="1500" dirty="0"/>
              <a:t>- </a:t>
            </a:r>
            <a:r>
              <a:rPr lang="pl-PL" sz="1500" i="1" dirty="0"/>
              <a:t>Rozporządzenie w sprawie kształcenia osób </a:t>
            </a:r>
            <a:r>
              <a:rPr lang="pl-PL" sz="1500" b="1" i="1" dirty="0"/>
              <a:t>niebędących obywatelami polskimi oraz osób będących obywatelami polskimi, które pobierały naukę w szkołach funkcjonujących w systemach oświaty innych państw.</a:t>
            </a:r>
            <a:endParaRPr lang="pl-PL" sz="1500" b="1" i="1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100" b="1" i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pl-PL" sz="11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4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pl-PL" sz="14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FFF1C4F-A2FA-6BA1-23E9-4F5F8A15A7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41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011C9BA6-C59B-7381-1222-22644031E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7714" y="6613830"/>
            <a:ext cx="3825572" cy="49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60743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5B345D-D20C-BF6E-4AC6-479386ECD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AAF0247-5B21-7B84-8D92-B7B4E2FD2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9838"/>
            <a:ext cx="10530481" cy="755703"/>
          </a:xfrm>
        </p:spPr>
        <p:txBody>
          <a:bodyPr>
            <a:noAutofit/>
          </a:bodyPr>
          <a:lstStyle/>
          <a:p>
            <a:pPr algn="ctr"/>
            <a:r>
              <a:rPr lang="pl-PL" sz="3200" dirty="0"/>
              <a:t>KLUCZOWE INFORMACJE W PRAWIE  OŚWIATOWYM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18F3AA0-2223-D7A9-3D3A-45A0A2822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31565"/>
            <a:ext cx="10691813" cy="6120680"/>
          </a:xfrm>
        </p:spPr>
        <p:txBody>
          <a:bodyPr>
            <a:normAutofit/>
          </a:bodyPr>
          <a:lstStyle/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400" b="1" dirty="0">
                <a:solidFill>
                  <a:schemeClr val="accent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Sprawy organizacji pracy szkół </a:t>
            </a:r>
            <a:r>
              <a:rPr lang="pl-PL" sz="1400" dirty="0">
                <a:solidFill>
                  <a:schemeClr val="accent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(liczba uczniów w oddziałach, czas trwania zajęć)  </a:t>
            </a:r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Rozporządzenie </a:t>
            </a:r>
            <a:r>
              <a:rPr lang="pl-PL" sz="14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sprawie </a:t>
            </a:r>
            <a:r>
              <a:rPr lang="pl-PL" sz="1400" b="1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szczegółowej organizacji publicznych szkół i publicznych przedszkoli;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4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400" b="1" dirty="0">
                <a:solidFill>
                  <a:schemeClr val="accent2">
                    <a:lumMod val="50000"/>
                  </a:schemeClr>
                </a:solidFill>
              </a:rPr>
              <a:t>Plany nauczania dla uczniów ze SPE </a:t>
            </a:r>
            <a:r>
              <a:rPr lang="pl-PL" sz="1400" i="1" dirty="0"/>
              <a:t>- Rozporządzenie </a:t>
            </a:r>
            <a:r>
              <a:rPr lang="pl-PL" sz="1400" b="1" i="1" dirty="0"/>
              <a:t>w sprawie ramowych planów nauczania</a:t>
            </a:r>
            <a:r>
              <a:rPr lang="pl-PL" sz="1400" i="1" dirty="0"/>
              <a:t> dla publicznych szkół;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400" i="1" dirty="0"/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400" b="1" dirty="0">
                <a:solidFill>
                  <a:schemeClr val="accent2">
                    <a:lumMod val="50000"/>
                  </a:schemeClr>
                </a:solidFill>
              </a:rPr>
              <a:t>Podstawa programowa kształcenia  </a:t>
            </a:r>
            <a:r>
              <a:rPr lang="pl-PL" sz="1400" i="1" dirty="0"/>
              <a:t>- Rozporządzenie w sprawie podstawy programowej wychowania przedszkolnego oraz </a:t>
            </a:r>
            <a:r>
              <a:rPr lang="pl-PL" sz="1400" b="1" i="1" dirty="0"/>
              <a:t>podstawy programowej kształcenia </a:t>
            </a:r>
            <a:r>
              <a:rPr lang="pl-PL" sz="1400" i="1" dirty="0"/>
              <a:t>ogólnego dla szkoły podstawowej, w tym </a:t>
            </a:r>
            <a:r>
              <a:rPr lang="pl-PL" sz="1400" b="1" i="1" dirty="0"/>
              <a:t>dla uczniów z niepełnosprawnością intelektualną w stopniu umiarkowanym lub znacznym </a:t>
            </a:r>
            <a:r>
              <a:rPr lang="pl-PL" sz="1400" i="1" dirty="0"/>
              <a:t>kształcenia ogólnego dla branżowej szkoły I stopnia, kształcenia ogólnego dla szkoły specjalnej przysposabiającej do pracy oraz kształcenia ogólnego dla szkoły policealnej;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400" i="1" dirty="0"/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400" b="1" dirty="0">
                <a:solidFill>
                  <a:schemeClr val="accent2">
                    <a:lumMod val="50000"/>
                  </a:schemeClr>
                </a:solidFill>
              </a:rPr>
              <a:t>Ocenianie uczniów ze SPE </a:t>
            </a:r>
            <a:r>
              <a:rPr lang="pl-PL" sz="1400" i="1" dirty="0"/>
              <a:t>– Rozporządzenie </a:t>
            </a:r>
            <a:r>
              <a:rPr lang="pl-PL" sz="1400" b="1" i="1" dirty="0"/>
              <a:t>w sprawie oceniania, klasyfikowania i promowania ucznió</a:t>
            </a:r>
            <a:r>
              <a:rPr lang="pl-PL" sz="1400" i="1" dirty="0"/>
              <a:t>w i słuchaczy w szkołach publicznych;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400" b="1" dirty="0">
                <a:solidFill>
                  <a:schemeClr val="accent2">
                    <a:lumMod val="50000"/>
                  </a:schemeClr>
                </a:solidFill>
              </a:rPr>
              <a:t>Materiały edukacyjne  dla uczniów ze SPE   </a:t>
            </a:r>
            <a:r>
              <a:rPr lang="pl-PL" sz="1400" i="1" dirty="0"/>
              <a:t>- Rozporządzenie </a:t>
            </a:r>
            <a:r>
              <a:rPr lang="pl-PL" sz="1400" b="1" i="1" dirty="0"/>
              <a:t>w sprawie dotacji celowej na wyposażenie szkół w podręczniki, materiały edukacyjne i materiały ćwiczeniowe</a:t>
            </a:r>
            <a:r>
              <a:rPr lang="pl-PL" sz="1400" i="1" dirty="0"/>
              <a:t>;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400" b="1" i="1" dirty="0"/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400" b="1" dirty="0">
                <a:solidFill>
                  <a:schemeClr val="accent2">
                    <a:lumMod val="50000"/>
                  </a:schemeClr>
                </a:solidFill>
              </a:rPr>
              <a:t>System Informacji Oświatowych  </a:t>
            </a:r>
            <a:r>
              <a:rPr lang="pl-PL" sz="1400" i="1" dirty="0"/>
              <a:t>- Rozporządzenie </a:t>
            </a:r>
            <a:r>
              <a:rPr lang="pl-PL" sz="1400" b="1" i="1" dirty="0"/>
              <a:t>w sprawie </a:t>
            </a:r>
            <a:r>
              <a:rPr lang="pl-PL" sz="1400" i="1" dirty="0"/>
              <a:t>szczegółowego </a:t>
            </a:r>
            <a:r>
              <a:rPr lang="pl-PL" sz="1400" b="1" i="1" dirty="0"/>
              <a:t>zakresu</a:t>
            </a:r>
            <a:r>
              <a:rPr lang="pl-PL" sz="1400" i="1" dirty="0"/>
              <a:t> </a:t>
            </a:r>
            <a:r>
              <a:rPr lang="pl-PL" sz="1400" b="1" i="1" dirty="0"/>
              <a:t>danych</a:t>
            </a:r>
            <a:r>
              <a:rPr lang="pl-PL" sz="1400" i="1" dirty="0"/>
              <a:t> dziedzinowych gromadzonych </a:t>
            </a:r>
            <a:r>
              <a:rPr lang="pl-PL" sz="1400" b="1" i="1" dirty="0"/>
              <a:t>w systemie informacji oświatowej oraz terminów przekazywania </a:t>
            </a:r>
            <a:r>
              <a:rPr lang="pl-PL" sz="1400" i="1" dirty="0"/>
              <a:t>niektórych danych do bazy danych systemu informacji oświatowej;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400" i="1" dirty="0"/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4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E2E000B-BCC8-58DC-4542-014A18F703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847992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D0EB14-1002-65D9-0B92-97B38B2F93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55ECCCF-F759-6DC7-6414-A9A12CB74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59838"/>
            <a:ext cx="10691812" cy="683695"/>
          </a:xfrm>
        </p:spPr>
        <p:txBody>
          <a:bodyPr>
            <a:noAutofit/>
          </a:bodyPr>
          <a:lstStyle/>
          <a:p>
            <a:pPr algn="ctr"/>
            <a:r>
              <a:rPr lang="pl-PL" sz="3200" dirty="0"/>
              <a:t>KLUCZOWE INFORMACJE W PRAWIE  OŚWIATOWYM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C40A10C-0619-7FFA-E856-4FB11C20BF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87549"/>
            <a:ext cx="10530482" cy="6192688"/>
          </a:xfrm>
        </p:spPr>
        <p:txBody>
          <a:bodyPr>
            <a:noAutofit/>
          </a:bodyPr>
          <a:lstStyle/>
          <a:p>
            <a:pPr marL="180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400" b="1" dirty="0">
                <a:solidFill>
                  <a:schemeClr val="accent2">
                    <a:lumMod val="50000"/>
                  </a:schemeClr>
                </a:solidFill>
              </a:rPr>
              <a:t>Kwalifikacje nauczycieli/specjalistów do pracy w szkole  </a:t>
            </a:r>
            <a:r>
              <a:rPr lang="pl-PL" sz="1400" i="1" dirty="0"/>
              <a:t>- Rozporządzenie </a:t>
            </a:r>
            <a:r>
              <a:rPr lang="pl-PL" sz="1400" b="1" i="1" dirty="0"/>
              <a:t>w sprawie szczegółowych kwalifikacji </a:t>
            </a:r>
            <a:r>
              <a:rPr lang="pl-PL" sz="1400" i="1" dirty="0"/>
              <a:t>wymaganych od nauczycieli;</a:t>
            </a:r>
          </a:p>
          <a:p>
            <a:pPr marL="180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400" i="1" dirty="0"/>
          </a:p>
          <a:p>
            <a:pPr marL="180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400" b="1" dirty="0">
                <a:solidFill>
                  <a:schemeClr val="accent2">
                    <a:lumMod val="50000"/>
                  </a:schemeClr>
                </a:solidFill>
              </a:rPr>
              <a:t>Subwencja oświatowa </a:t>
            </a:r>
            <a:r>
              <a:rPr lang="pl-PL" sz="1400" b="1" i="1" dirty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pl-PL" sz="1400" i="1" dirty="0"/>
              <a:t>Rozporządzenie </a:t>
            </a:r>
            <a:r>
              <a:rPr lang="pl-PL" sz="1400" b="1" i="1" dirty="0"/>
              <a:t>w sprawie </a:t>
            </a:r>
            <a:r>
              <a:rPr lang="pl-PL" sz="1400" b="1" dirty="0"/>
              <a:t>w sprawie sposobu podziału części oświatowej subwencji </a:t>
            </a:r>
            <a:r>
              <a:rPr lang="pl-PL" sz="1400" dirty="0"/>
              <a:t>ogólnej dla jednostek samorządu terytorialnego;</a:t>
            </a:r>
            <a:endParaRPr lang="pl-PL" sz="1400" b="1" i="1" dirty="0">
              <a:solidFill>
                <a:schemeClr val="accent2">
                  <a:lumMod val="50000"/>
                </a:schemeClr>
              </a:solidFill>
            </a:endParaRPr>
          </a:p>
          <a:p>
            <a:pPr marL="180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400" i="1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80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400" b="1" dirty="0">
                <a:solidFill>
                  <a:schemeClr val="accent2">
                    <a:lumMod val="50000"/>
                  </a:schemeClr>
                </a:solidFill>
              </a:rPr>
              <a:t>Poradnie psychologiczno - pedagogiczne  </a:t>
            </a:r>
            <a:r>
              <a:rPr lang="pl-PL" sz="1400" dirty="0"/>
              <a:t>- </a:t>
            </a:r>
            <a:r>
              <a:rPr lang="pl-PL" sz="1400" i="1" dirty="0"/>
              <a:t>Rozporządzenie w sprawie szczegółowych zasad działania publicznych poradni psychologiczno-pedagogicznych, w tym publicznych poradni specjalistycznych;</a:t>
            </a:r>
          </a:p>
          <a:p>
            <a:pPr marL="180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400" b="1" dirty="0">
              <a:solidFill>
                <a:schemeClr val="accent2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80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400" b="1" dirty="0">
                <a:solidFill>
                  <a:schemeClr val="accent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Organizacja systemu oświaty  </a:t>
            </a:r>
            <a:r>
              <a:rPr lang="pl-PL" sz="1400" b="1" i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</a:t>
            </a:r>
            <a:r>
              <a:rPr lang="pl-PL" sz="1400" i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Ustawa o systemie oświaty.</a:t>
            </a:r>
          </a:p>
          <a:p>
            <a:pPr marL="180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400" i="1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400" b="1" dirty="0">
                <a:solidFill>
                  <a:schemeClr val="accent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Standardy ochrony małoletnich </a:t>
            </a:r>
            <a:r>
              <a:rPr lang="pl-PL" sz="1400" b="1" i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 </a:t>
            </a:r>
            <a:r>
              <a:rPr lang="pl-PL" sz="1400" i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tzw. Ustawa Kamilka (</a:t>
            </a:r>
            <a:r>
              <a:rPr lang="pl-PL" sz="1400" b="1" i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nowelizacja Kodeksu opiekuńczego  i rodzinnego</a:t>
            </a:r>
            <a:r>
              <a:rPr lang="pl-PL" sz="1400" i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);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400" i="1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400" b="1" i="1" dirty="0">
                <a:solidFill>
                  <a:schemeClr val="accent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,,Niebieskie Karty” </a:t>
            </a:r>
            <a:r>
              <a:rPr lang="pl-PL" sz="14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</a:t>
            </a:r>
            <a:r>
              <a:rPr lang="pl-PL" sz="1400" b="1" i="1" dirty="0">
                <a:solidFill>
                  <a:schemeClr val="accent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Rozporządzenie w sprawie </a:t>
            </a:r>
            <a:r>
              <a:rPr lang="pl-PL" sz="14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procedury ,,Niebieskie Karty” oraz wzorów formularzy </a:t>
            </a:r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,,Niebieska Karta”;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400" b="1" dirty="0">
                <a:solidFill>
                  <a:schemeClr val="accent2">
                    <a:lumMod val="50000"/>
                  </a:schemeClr>
                </a:solidFill>
              </a:rPr>
              <a:t>Wsparcie rodziny/ rodziny zastępcze  </a:t>
            </a:r>
            <a:r>
              <a:rPr lang="pl-PL" sz="1400" b="1" i="1" dirty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pl-PL" sz="1400" i="1" dirty="0"/>
              <a:t>Ustawa </a:t>
            </a:r>
            <a:r>
              <a:rPr lang="pl-PL" sz="1400" b="1" i="1" dirty="0"/>
              <a:t>o wspieraniu rodziny i systemie pieczy </a:t>
            </a:r>
            <a:r>
              <a:rPr lang="pl-PL" sz="1400" b="1" dirty="0"/>
              <a:t>zastępczej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400" b="1" dirty="0"/>
          </a:p>
          <a:p>
            <a:pPr marL="180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400" i="1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000" i="1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00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pl-PL" sz="20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147D1D8-481A-F6CA-787E-978011FF49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740946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329317C-421D-649B-BA1E-D8406C84D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6AFEF89-40AC-976C-27B3-DB0048046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AA2C980-B860-2EB2-8F09-DFB1D40411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2823B489-3693-42A2-B912-107D5CB6A180}"/>
              </a:ext>
            </a:extLst>
          </p:cNvPr>
          <p:cNvSpPr/>
          <p:nvPr/>
        </p:nvSpPr>
        <p:spPr>
          <a:xfrm>
            <a:off x="2393578" y="863755"/>
            <a:ext cx="5400600" cy="1512168"/>
          </a:xfrm>
          <a:prstGeom prst="rect">
            <a:avLst/>
          </a:prstGeom>
          <a:solidFill>
            <a:srgbClr val="9DCBE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ZESPÓŁ DS. PPP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87764CF-BAA7-B86E-40A5-CEC3A62BBBBE}"/>
              </a:ext>
            </a:extLst>
          </p:cNvPr>
          <p:cNvSpPr/>
          <p:nvPr/>
        </p:nvSpPr>
        <p:spPr>
          <a:xfrm>
            <a:off x="1385466" y="2555782"/>
            <a:ext cx="7992888" cy="1224055"/>
          </a:xfrm>
          <a:prstGeom prst="rect">
            <a:avLst/>
          </a:prstGeom>
          <a:solidFill>
            <a:srgbClr val="F9D7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PRZEPROWADZANIE BADAŃ DIAGNOSTYCZNYCH 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FB641ECB-4BBE-6424-D2DE-BD95EA9D92CE}"/>
              </a:ext>
            </a:extLst>
          </p:cNvPr>
          <p:cNvSpPr/>
          <p:nvPr/>
        </p:nvSpPr>
        <p:spPr>
          <a:xfrm>
            <a:off x="6644493" y="4211726"/>
            <a:ext cx="2701907" cy="1008112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ANKIETY</a:t>
            </a:r>
          </a:p>
        </p:txBody>
      </p:sp>
      <p:grpSp>
        <p:nvGrpSpPr>
          <p:cNvPr id="15" name="Grupa 14">
            <a:extLst>
              <a:ext uri="{FF2B5EF4-FFF2-40B4-BE49-F238E27FC236}">
                <a16:creationId xmlns:a16="http://schemas.microsoft.com/office/drawing/2014/main" id="{C5874725-F097-BF40-8B23-14E179E4A033}"/>
              </a:ext>
            </a:extLst>
          </p:cNvPr>
          <p:cNvGrpSpPr/>
          <p:nvPr/>
        </p:nvGrpSpPr>
        <p:grpSpPr>
          <a:xfrm>
            <a:off x="1400939" y="3763901"/>
            <a:ext cx="2520280" cy="1512168"/>
            <a:chOff x="1673498" y="3779837"/>
            <a:chExt cx="2520280" cy="1512168"/>
          </a:xfrm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C41C3B32-A6B1-4BEA-13A5-B4643D6CEFB6}"/>
                </a:ext>
              </a:extLst>
            </p:cNvPr>
            <p:cNvSpPr/>
            <p:nvPr/>
          </p:nvSpPr>
          <p:spPr>
            <a:xfrm>
              <a:off x="1673498" y="4211885"/>
              <a:ext cx="2520280" cy="108012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WYWIADY </a:t>
              </a:r>
            </a:p>
          </p:txBody>
        </p:sp>
        <p:sp>
          <p:nvSpPr>
            <p:cNvPr id="9" name="Strzałka: w dół 8">
              <a:extLst>
                <a:ext uri="{FF2B5EF4-FFF2-40B4-BE49-F238E27FC236}">
                  <a16:creationId xmlns:a16="http://schemas.microsoft.com/office/drawing/2014/main" id="{F542C836-D7A8-5C56-A750-AD9743289AA5}"/>
                </a:ext>
              </a:extLst>
            </p:cNvPr>
            <p:cNvSpPr/>
            <p:nvPr/>
          </p:nvSpPr>
          <p:spPr>
            <a:xfrm>
              <a:off x="2393578" y="3779837"/>
              <a:ext cx="792088" cy="575945"/>
            </a:xfrm>
            <a:prstGeom prst="down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" name="Strzałka: w dół 9">
            <a:extLst>
              <a:ext uri="{FF2B5EF4-FFF2-40B4-BE49-F238E27FC236}">
                <a16:creationId xmlns:a16="http://schemas.microsoft.com/office/drawing/2014/main" id="{908B0449-CE26-8E1D-AAD9-2608FB23FF11}"/>
              </a:ext>
            </a:extLst>
          </p:cNvPr>
          <p:cNvSpPr/>
          <p:nvPr/>
        </p:nvSpPr>
        <p:spPr>
          <a:xfrm>
            <a:off x="7635406" y="3779837"/>
            <a:ext cx="720080" cy="575945"/>
          </a:xfrm>
          <a:prstGeom prst="downArrow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14891FD3-91A7-2F61-1BF3-C756A8A48718}"/>
              </a:ext>
            </a:extLst>
          </p:cNvPr>
          <p:cNvSpPr/>
          <p:nvPr/>
        </p:nvSpPr>
        <p:spPr>
          <a:xfrm>
            <a:off x="2097456" y="5427894"/>
            <a:ext cx="2982467" cy="1080120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OBSERWACJE</a:t>
            </a:r>
          </a:p>
        </p:txBody>
      </p:sp>
      <p:sp>
        <p:nvSpPr>
          <p:cNvPr id="12" name="Strzałka: w dół 11">
            <a:extLst>
              <a:ext uri="{FF2B5EF4-FFF2-40B4-BE49-F238E27FC236}">
                <a16:creationId xmlns:a16="http://schemas.microsoft.com/office/drawing/2014/main" id="{D26FA68F-6D77-DBA6-F3E8-9B000190317B}"/>
              </a:ext>
            </a:extLst>
          </p:cNvPr>
          <p:cNvSpPr/>
          <p:nvPr/>
        </p:nvSpPr>
        <p:spPr>
          <a:xfrm>
            <a:off x="4166322" y="5026275"/>
            <a:ext cx="665270" cy="576064"/>
          </a:xfrm>
          <a:prstGeom prst="downArrow">
            <a:avLst/>
          </a:prstGeom>
          <a:solidFill>
            <a:srgbClr val="F5AFA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77B131E7-47B4-EE8E-B95D-FD8EA1816275}"/>
              </a:ext>
            </a:extLst>
          </p:cNvPr>
          <p:cNvSpPr/>
          <p:nvPr/>
        </p:nvSpPr>
        <p:spPr>
          <a:xfrm>
            <a:off x="5486585" y="5429003"/>
            <a:ext cx="3348370" cy="107901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ANALIZA OSIĄGNIĘĆ SZKOLNYCH </a:t>
            </a:r>
          </a:p>
        </p:txBody>
      </p:sp>
      <p:sp>
        <p:nvSpPr>
          <p:cNvPr id="14" name="Strzałka: w dół 13">
            <a:extLst>
              <a:ext uri="{FF2B5EF4-FFF2-40B4-BE49-F238E27FC236}">
                <a16:creationId xmlns:a16="http://schemas.microsoft.com/office/drawing/2014/main" id="{B7CAAED8-E1AB-36E9-1065-F7BF53314D13}"/>
              </a:ext>
            </a:extLst>
          </p:cNvPr>
          <p:cNvSpPr/>
          <p:nvPr/>
        </p:nvSpPr>
        <p:spPr>
          <a:xfrm>
            <a:off x="5818837" y="4988037"/>
            <a:ext cx="665270" cy="576064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7641324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166F3F-64B3-A09F-594E-0B0755B5E2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FD5D2D5-7E88-E7CA-A1D4-6C5B08B8F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DC92C61-6541-DF27-B5BE-2876194B68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CD93D5D0-B020-D83A-94AC-9F3ED9C86156}"/>
              </a:ext>
            </a:extLst>
          </p:cNvPr>
          <p:cNvSpPr/>
          <p:nvPr/>
        </p:nvSpPr>
        <p:spPr>
          <a:xfrm>
            <a:off x="1025525" y="907485"/>
            <a:ext cx="8639675" cy="1481488"/>
          </a:xfrm>
          <a:prstGeom prst="rect">
            <a:avLst/>
          </a:prstGeom>
          <a:solidFill>
            <a:srgbClr val="9DCBE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BADANIA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D4904786-F959-24C9-51AC-0E1A5BDD3051}"/>
              </a:ext>
            </a:extLst>
          </p:cNvPr>
          <p:cNvSpPr/>
          <p:nvPr/>
        </p:nvSpPr>
        <p:spPr>
          <a:xfrm>
            <a:off x="185683" y="3394988"/>
            <a:ext cx="2761444" cy="12363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pl-PL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KLIMATU PSYCHOSPOŁECZNEGO W KLASIE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0258950E-7936-21E5-D74C-9042A61A21FD}"/>
              </a:ext>
            </a:extLst>
          </p:cNvPr>
          <p:cNvSpPr/>
          <p:nvPr/>
        </p:nvSpPr>
        <p:spPr>
          <a:xfrm>
            <a:off x="5777198" y="3374755"/>
            <a:ext cx="2520280" cy="1269177"/>
          </a:xfrm>
          <a:prstGeom prst="rect">
            <a:avLst/>
          </a:prstGeom>
          <a:solidFill>
            <a:srgbClr val="FFD1D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RELACJI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WYCHOWAWCA - KLASA</a:t>
            </a:r>
          </a:p>
        </p:txBody>
      </p:sp>
      <p:sp>
        <p:nvSpPr>
          <p:cNvPr id="12" name="Strzałka: w dół 11">
            <a:extLst>
              <a:ext uri="{FF2B5EF4-FFF2-40B4-BE49-F238E27FC236}">
                <a16:creationId xmlns:a16="http://schemas.microsoft.com/office/drawing/2014/main" id="{5B04F782-7D14-CE3C-A644-FBAEBA5BF85B}"/>
              </a:ext>
            </a:extLst>
          </p:cNvPr>
          <p:cNvSpPr/>
          <p:nvPr/>
        </p:nvSpPr>
        <p:spPr>
          <a:xfrm>
            <a:off x="6583425" y="2767571"/>
            <a:ext cx="774037" cy="584534"/>
          </a:xfrm>
          <a:prstGeom prst="downArrow">
            <a:avLst/>
          </a:prstGeom>
          <a:solidFill>
            <a:srgbClr val="FFC1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F91A58E3-177B-B1E8-2DAE-913C09785533}"/>
              </a:ext>
            </a:extLst>
          </p:cNvPr>
          <p:cNvSpPr/>
          <p:nvPr/>
        </p:nvSpPr>
        <p:spPr>
          <a:xfrm>
            <a:off x="8519108" y="3374755"/>
            <a:ext cx="1968899" cy="125366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OPINII RODZICÓW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KLASIE</a:t>
            </a:r>
          </a:p>
        </p:txBody>
      </p:sp>
      <p:sp>
        <p:nvSpPr>
          <p:cNvPr id="14" name="Strzałka: w dół 13">
            <a:extLst>
              <a:ext uri="{FF2B5EF4-FFF2-40B4-BE49-F238E27FC236}">
                <a16:creationId xmlns:a16="http://schemas.microsoft.com/office/drawing/2014/main" id="{F5C2F7B9-F0DB-82AC-B295-D5122B6C58CA}"/>
              </a:ext>
            </a:extLst>
          </p:cNvPr>
          <p:cNvSpPr/>
          <p:nvPr/>
        </p:nvSpPr>
        <p:spPr>
          <a:xfrm>
            <a:off x="9179974" y="2761591"/>
            <a:ext cx="774037" cy="628135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ADEFE2C3-E80D-2EDF-E14A-48EDC261DD8A}"/>
              </a:ext>
            </a:extLst>
          </p:cNvPr>
          <p:cNvSpPr/>
          <p:nvPr/>
        </p:nvSpPr>
        <p:spPr>
          <a:xfrm>
            <a:off x="4085574" y="5431361"/>
            <a:ext cx="2628483" cy="1220829"/>
          </a:xfrm>
          <a:prstGeom prst="rect">
            <a:avLst/>
          </a:prstGeom>
          <a:solidFill>
            <a:srgbClr val="F9D7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OPINII NAUCZYCIELI  UCZĄCYCH W KLASIE </a:t>
            </a:r>
          </a:p>
        </p:txBody>
      </p:sp>
      <p:sp>
        <p:nvSpPr>
          <p:cNvPr id="16" name="Strzałka: w dół 15">
            <a:extLst>
              <a:ext uri="{FF2B5EF4-FFF2-40B4-BE49-F238E27FC236}">
                <a16:creationId xmlns:a16="http://schemas.microsoft.com/office/drawing/2014/main" id="{96120B81-6F8E-BA92-1FCD-83D38F2E49D5}"/>
              </a:ext>
            </a:extLst>
          </p:cNvPr>
          <p:cNvSpPr/>
          <p:nvPr/>
        </p:nvSpPr>
        <p:spPr>
          <a:xfrm>
            <a:off x="5059682" y="4859957"/>
            <a:ext cx="717516" cy="576064"/>
          </a:xfrm>
          <a:prstGeom prst="downArrow">
            <a:avLst/>
          </a:prstGeom>
          <a:solidFill>
            <a:srgbClr val="F9D7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25799A1E-059D-B3DC-5746-21E045D07589}"/>
              </a:ext>
            </a:extLst>
          </p:cNvPr>
          <p:cNvGrpSpPr/>
          <p:nvPr/>
        </p:nvGrpSpPr>
        <p:grpSpPr>
          <a:xfrm>
            <a:off x="737802" y="2761591"/>
            <a:ext cx="4896136" cy="1882341"/>
            <a:chOff x="917414" y="2819761"/>
            <a:chExt cx="4638154" cy="1824171"/>
          </a:xfrm>
        </p:grpSpPr>
        <p:sp>
          <p:nvSpPr>
            <p:cNvPr id="8" name="Prostokąt 7">
              <a:extLst>
                <a:ext uri="{FF2B5EF4-FFF2-40B4-BE49-F238E27FC236}">
                  <a16:creationId xmlns:a16="http://schemas.microsoft.com/office/drawing/2014/main" id="{B27227FF-0989-4183-ACD7-527AB9E2EC16}"/>
                </a:ext>
              </a:extLst>
            </p:cNvPr>
            <p:cNvSpPr/>
            <p:nvPr/>
          </p:nvSpPr>
          <p:spPr>
            <a:xfrm>
              <a:off x="3084567" y="3423102"/>
              <a:ext cx="2471001" cy="1220830"/>
            </a:xfrm>
            <a:prstGeom prst="rect">
              <a:avLst/>
            </a:prstGeom>
            <a:solidFill>
              <a:srgbClr val="E1FFE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POZYCJI UCZNIA/UCZENNICY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W ZESPOLE KLASOWYM </a:t>
              </a:r>
            </a:p>
          </p:txBody>
        </p:sp>
        <p:sp>
          <p:nvSpPr>
            <p:cNvPr id="10" name="Strzałka: w dół 9">
              <a:extLst>
                <a:ext uri="{FF2B5EF4-FFF2-40B4-BE49-F238E27FC236}">
                  <a16:creationId xmlns:a16="http://schemas.microsoft.com/office/drawing/2014/main" id="{6C4B9946-3582-DB6D-57CA-11C0C305754A}"/>
                </a:ext>
              </a:extLst>
            </p:cNvPr>
            <p:cNvSpPr/>
            <p:nvPr/>
          </p:nvSpPr>
          <p:spPr>
            <a:xfrm>
              <a:off x="3918387" y="2819761"/>
              <a:ext cx="729122" cy="620248"/>
            </a:xfrm>
            <a:prstGeom prst="downArrow">
              <a:avLst/>
            </a:prstGeom>
            <a:solidFill>
              <a:srgbClr val="E1FFE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Strzałka: w dół 8">
              <a:extLst>
                <a:ext uri="{FF2B5EF4-FFF2-40B4-BE49-F238E27FC236}">
                  <a16:creationId xmlns:a16="http://schemas.microsoft.com/office/drawing/2014/main" id="{935D03C2-A276-6FFA-ECF1-7DC85ABCD0FA}"/>
                </a:ext>
              </a:extLst>
            </p:cNvPr>
            <p:cNvSpPr/>
            <p:nvPr/>
          </p:nvSpPr>
          <p:spPr>
            <a:xfrm>
              <a:off x="917414" y="2819762"/>
              <a:ext cx="792088" cy="620247"/>
            </a:xfrm>
            <a:prstGeom prst="down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59952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E17E18-E408-CAC9-64FD-5C261ED14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70F7573-1574-889A-4DF6-D942F4C507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267669"/>
            <a:ext cx="10691813" cy="288032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10800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4000" b="1" dirty="0">
                <a:solidFill>
                  <a:schemeClr val="tx2"/>
                </a:solidFill>
              </a:rPr>
              <a:t>POMOC  PSYCHOLOGICZNO- PEDAGOGICZNA W SZKOLE –  </a:t>
            </a:r>
          </a:p>
          <a:p>
            <a:pPr marL="10800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4000" b="1" dirty="0">
                <a:solidFill>
                  <a:schemeClr val="tx2"/>
                </a:solidFill>
              </a:rPr>
              <a:t>SUKCESY I  NAPOTYKANE TRODNOŚCI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3D287A2-3CAF-5EAD-F038-CC8007BEC6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76483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DE6457-AD9E-22C8-6314-7D5D60539F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2B99DCC-76F9-26AF-C358-41899C402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3177"/>
            <a:ext cx="10602489" cy="1578512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pl-PL" sz="3600" dirty="0"/>
              <a:t>POMOC PSYCHOLOGICZNO-PEDAGOGICZNA W SZKOLE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6F88D9E-56BC-4462-60C1-A8A8BF023F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D086A890-E0F2-6638-6A23-4EAE58C58FFF}"/>
              </a:ext>
            </a:extLst>
          </p:cNvPr>
          <p:cNvSpPr/>
          <p:nvPr/>
        </p:nvSpPr>
        <p:spPr>
          <a:xfrm>
            <a:off x="1349194" y="1893507"/>
            <a:ext cx="4608512" cy="11733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OCENA FUNKCJONALNA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WOPFU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74DA6439-36AA-4421-4A9F-18C5850D456A}"/>
              </a:ext>
            </a:extLst>
          </p:cNvPr>
          <p:cNvSpPr/>
          <p:nvPr/>
        </p:nvSpPr>
        <p:spPr>
          <a:xfrm>
            <a:off x="1281550" y="3195619"/>
            <a:ext cx="4608512" cy="122413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PLANOWANIE WSPARCIA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IPET</a:t>
            </a: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DB7574D6-7442-32A0-F6FA-1D8F1E84C928}"/>
              </a:ext>
            </a:extLst>
          </p:cNvPr>
          <p:cNvSpPr/>
          <p:nvPr/>
        </p:nvSpPr>
        <p:spPr>
          <a:xfrm>
            <a:off x="705486" y="4582570"/>
            <a:ext cx="5760640" cy="122413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REALIZOWANIE WSPARCIA</a:t>
            </a:r>
          </a:p>
        </p:txBody>
      </p:sp>
      <p:sp>
        <p:nvSpPr>
          <p:cNvPr id="8" name="Strzałka: w dół 7">
            <a:extLst>
              <a:ext uri="{FF2B5EF4-FFF2-40B4-BE49-F238E27FC236}">
                <a16:creationId xmlns:a16="http://schemas.microsoft.com/office/drawing/2014/main" id="{D44F6FC7-11B0-A4B6-F1AF-3AFAB5842E18}"/>
              </a:ext>
            </a:extLst>
          </p:cNvPr>
          <p:cNvSpPr/>
          <p:nvPr/>
        </p:nvSpPr>
        <p:spPr>
          <a:xfrm>
            <a:off x="3128567" y="2943627"/>
            <a:ext cx="864096" cy="493479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0E6AD03B-C2C1-9CB5-C835-CF8C5078F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8567" y="4201300"/>
            <a:ext cx="914479" cy="512108"/>
          </a:xfrm>
          <a:prstGeom prst="rect">
            <a:avLst/>
          </a:prstGeom>
        </p:spPr>
      </p:pic>
      <p:sp>
        <p:nvSpPr>
          <p:cNvPr id="11" name="Prostokąt 10">
            <a:extLst>
              <a:ext uri="{FF2B5EF4-FFF2-40B4-BE49-F238E27FC236}">
                <a16:creationId xmlns:a16="http://schemas.microsoft.com/office/drawing/2014/main" id="{0082220C-7A99-38E9-F640-E2FE80C925CD}"/>
              </a:ext>
            </a:extLst>
          </p:cNvPr>
          <p:cNvSpPr/>
          <p:nvPr/>
        </p:nvSpPr>
        <p:spPr>
          <a:xfrm>
            <a:off x="520827" y="5984218"/>
            <a:ext cx="6265246" cy="1224136"/>
          </a:xfrm>
          <a:prstGeom prst="rect">
            <a:avLst/>
          </a:prstGeom>
          <a:solidFill>
            <a:srgbClr val="9DCBE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OCENA SKUTECZNOŚCI  WSPARCIA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PONOWNE WOPFU</a:t>
            </a:r>
          </a:p>
        </p:txBody>
      </p:sp>
      <p:pic>
        <p:nvPicPr>
          <p:cNvPr id="9" name="Symbol zastępczy zawartości 8">
            <a:extLst>
              <a:ext uri="{FF2B5EF4-FFF2-40B4-BE49-F238E27FC236}">
                <a16:creationId xmlns:a16="http://schemas.microsoft.com/office/drawing/2014/main" id="{F529FB39-0917-862C-35E5-83046545AB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99259" y="5615021"/>
            <a:ext cx="908383" cy="512108"/>
          </a:xfrm>
          <a:prstGeom prst="rect">
            <a:avLst/>
          </a:prstGeom>
        </p:spPr>
      </p:pic>
      <p:sp>
        <p:nvSpPr>
          <p:cNvPr id="3" name="Schemat blokowy: proces 2">
            <a:extLst>
              <a:ext uri="{FF2B5EF4-FFF2-40B4-BE49-F238E27FC236}">
                <a16:creationId xmlns:a16="http://schemas.microsoft.com/office/drawing/2014/main" id="{C2DF1CCB-6A50-7D5C-DBC4-EF60FFB642FE}"/>
              </a:ext>
            </a:extLst>
          </p:cNvPr>
          <p:cNvSpPr/>
          <p:nvPr/>
        </p:nvSpPr>
        <p:spPr>
          <a:xfrm>
            <a:off x="6621594" y="1922353"/>
            <a:ext cx="3887881" cy="2016224"/>
          </a:xfrm>
          <a:prstGeom prst="flowChartProcess">
            <a:avLst/>
          </a:prstGeom>
          <a:solidFill>
            <a:srgbClr val="F9D7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Jakie są największe wyzwania na każdym etapie,  związane z udzielaniem wsparcia psychologiczno – pedagogicznego  uczniom?</a:t>
            </a:r>
            <a:b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A9AD3C5A-199C-2377-38BD-B2A9B7643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9207" y="4125777"/>
            <a:ext cx="1353429" cy="135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74408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292EA18-33C3-075E-FA46-532250154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2926"/>
            <a:ext cx="10691813" cy="1706912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PROBLEMY ZGŁASZANE PRZEZ SZKOLNYCH SPECJALISTÓW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D16BBF3-C4FC-F36D-62AF-5636ADCC1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378" y="1115541"/>
            <a:ext cx="9649072" cy="5544298"/>
          </a:xfrm>
        </p:spPr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DFD7528-A32B-3CF4-C373-BC02B133FD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243D0C37-E98B-D6EB-2C91-E96291257515}"/>
              </a:ext>
            </a:extLst>
          </p:cNvPr>
          <p:cNvSpPr/>
          <p:nvPr/>
        </p:nvSpPr>
        <p:spPr>
          <a:xfrm>
            <a:off x="593377" y="2917701"/>
            <a:ext cx="3420541" cy="163750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BRAK SPÓJNEGO MODELU WSPARCIA  UCZNIA I WSPÓŁPRACY KADRY PEDAGOGICZNEJ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5B1DC35B-52FA-6BC1-B6E4-7498A27F3A0C}"/>
              </a:ext>
            </a:extLst>
          </p:cNvPr>
          <p:cNvSpPr/>
          <p:nvPr/>
        </p:nvSpPr>
        <p:spPr>
          <a:xfrm>
            <a:off x="3980062" y="2930666"/>
            <a:ext cx="3153802" cy="162453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BUIROKRACJA (PRZEROST FORMY NAD TREŚCIĄ) 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F6D6BB27-8C41-E18B-E583-B89C08AEFFEA}"/>
              </a:ext>
            </a:extLst>
          </p:cNvPr>
          <p:cNvSpPr/>
          <p:nvPr/>
        </p:nvSpPr>
        <p:spPr>
          <a:xfrm>
            <a:off x="3980062" y="4546823"/>
            <a:ext cx="3164993" cy="17807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KONIECZNOŚĆ ŚLEDZENIA I INTERPRETACJI ZMIENIAJACYCH SIĘ PRZEPISÓW PRAWA OŚWIATOWEGO 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9DAE0143-45AF-4567-2C91-038AA5066614}"/>
              </a:ext>
            </a:extLst>
          </p:cNvPr>
          <p:cNvSpPr/>
          <p:nvPr/>
        </p:nvSpPr>
        <p:spPr>
          <a:xfrm>
            <a:off x="7145055" y="4546823"/>
            <a:ext cx="3062691" cy="1789097"/>
          </a:xfrm>
          <a:prstGeom prst="rect">
            <a:avLst/>
          </a:prstGeom>
          <a:solidFill>
            <a:srgbClr val="F4EDF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NIEMIARODAJNE PŁACE W STOSUNKU DO ILOŚCI PRACY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A327660-F731-2A2B-D800-00022DE7AE71}"/>
              </a:ext>
            </a:extLst>
          </p:cNvPr>
          <p:cNvSpPr/>
          <p:nvPr/>
        </p:nvSpPr>
        <p:spPr>
          <a:xfrm>
            <a:off x="3980062" y="1201101"/>
            <a:ext cx="3164993" cy="1737947"/>
          </a:xfrm>
          <a:prstGeom prst="rect">
            <a:avLst/>
          </a:prstGeom>
          <a:solidFill>
            <a:srgbClr val="F9E9D3">
              <a:alpha val="98824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DOMINUJĄCE/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LEKCEWAŻĄCE POSTAWY RODZICÓW/ NIEKTÓRYCH NAUCZYCIELI 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6507FD-DC50-02A9-C1A7-41819501C309}"/>
              </a:ext>
            </a:extLst>
          </p:cNvPr>
          <p:cNvSpPr/>
          <p:nvPr/>
        </p:nvSpPr>
        <p:spPr>
          <a:xfrm>
            <a:off x="584136" y="4555203"/>
            <a:ext cx="3407117" cy="1780717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RYWALIZACJA WŚRÓD KADRY PEDAGOGICZNEJ </a:t>
            </a:r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7C96091A-C86F-3093-1697-F9EE361CC314}"/>
              </a:ext>
            </a:extLst>
          </p:cNvPr>
          <p:cNvSpPr/>
          <p:nvPr/>
        </p:nvSpPr>
        <p:spPr>
          <a:xfrm>
            <a:off x="597049" y="1201101"/>
            <a:ext cx="3383013" cy="1729565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NIEWYSTARCZAJĄCE PRZYGOTOWANIE ZAWODOWE DO PRACY Z UCZNIEM ZE SPE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7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(BRAK WIEDZY,  UMIEJĘTNOŚCI)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DAD83D96-5775-8608-ED3F-734BE7370A91}"/>
              </a:ext>
            </a:extLst>
          </p:cNvPr>
          <p:cNvSpPr/>
          <p:nvPr/>
        </p:nvSpPr>
        <p:spPr>
          <a:xfrm>
            <a:off x="7145055" y="1179676"/>
            <a:ext cx="3113677" cy="1750990"/>
          </a:xfrm>
          <a:prstGeom prst="rect">
            <a:avLst/>
          </a:prstGeom>
          <a:solidFill>
            <a:srgbClr val="F9D7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KRYTYKOWANIE SPECJALISTÓW I NAUCZYCIELI PRZEZ RODZICÓW (TAKŻE W ROZMOWIE Z DZIECKIEM)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8471A176-945A-207D-4E05-0C2C6EDEDAC7}"/>
              </a:ext>
            </a:extLst>
          </p:cNvPr>
          <p:cNvSpPr/>
          <p:nvPr/>
        </p:nvSpPr>
        <p:spPr>
          <a:xfrm>
            <a:off x="7145055" y="2939047"/>
            <a:ext cx="3097395" cy="163750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BRAK CZASU NA DOPEŁNIANIE FORMALNOŚCI 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87C67107-70AA-C61F-9B4B-CC6812AC03EF}"/>
              </a:ext>
            </a:extLst>
          </p:cNvPr>
          <p:cNvSpPr txBox="1"/>
          <p:nvPr/>
        </p:nvSpPr>
        <p:spPr>
          <a:xfrm>
            <a:off x="377354" y="3131765"/>
            <a:ext cx="10314457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Por. Aksamit, D., (2021). Sztuka współpracy między rodzicami dziecka z niepełnosprawnością a środowiskiem szkolnym,  W: Od integracji do inkluzji. 30 lat edukacji integracyjnej – idea i rzeczywistość. str.351- 369, Tom I, Warszawa: Wyd.  Akademii Pedagogiki Specjalnej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5397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652F8B-40C8-FD94-4A85-923C387662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8C95108-2CF6-25B6-AB30-D4CC8D519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9839"/>
            <a:ext cx="10691813" cy="755702"/>
          </a:xfrm>
        </p:spPr>
        <p:txBody>
          <a:bodyPr>
            <a:normAutofit/>
          </a:bodyPr>
          <a:lstStyle/>
          <a:p>
            <a:pPr algn="ctr"/>
            <a:r>
              <a:rPr lang="pl-PL" sz="3200" dirty="0"/>
              <a:t>NAUCZYCIEL W SYTUACJI ZMIANY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40D8470-7D5C-0D0C-217F-201E93A4E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322" y="996256"/>
            <a:ext cx="10553016" cy="5807917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pl-PL" dirty="0"/>
              <a:t>,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B0DD0A6-F9B0-71F0-ECFD-94DF90F1CF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6EE1139F-F70E-7AAD-24AB-85A7DF6A3CFF}"/>
              </a:ext>
            </a:extLst>
          </p:cNvPr>
          <p:cNvSpPr/>
          <p:nvPr/>
        </p:nvSpPr>
        <p:spPr>
          <a:xfrm>
            <a:off x="1211532" y="4501090"/>
            <a:ext cx="7528082" cy="1008112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POCZUCIE BEZRADNOŚCI I BEZSILNOŚCI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5937505E-6956-CF2A-367F-55D568E18755}"/>
              </a:ext>
            </a:extLst>
          </p:cNvPr>
          <p:cNvSpPr/>
          <p:nvPr/>
        </p:nvSpPr>
        <p:spPr>
          <a:xfrm>
            <a:off x="149416" y="5915346"/>
            <a:ext cx="1426790" cy="6480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LĘK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F450E073-742C-F435-8407-72D04B2887F4}"/>
              </a:ext>
            </a:extLst>
          </p:cNvPr>
          <p:cNvSpPr/>
          <p:nvPr/>
        </p:nvSpPr>
        <p:spPr>
          <a:xfrm>
            <a:off x="1745506" y="5940411"/>
            <a:ext cx="1800200" cy="6480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REZYGNACJA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2FC85AA4-FC87-219C-3ACC-CCE28D260DB3}"/>
              </a:ext>
            </a:extLst>
          </p:cNvPr>
          <p:cNvSpPr/>
          <p:nvPr/>
        </p:nvSpPr>
        <p:spPr>
          <a:xfrm>
            <a:off x="3715006" y="5928555"/>
            <a:ext cx="1918932" cy="6480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DEZORIENTACJA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C2DEF596-961E-18C1-708D-A94DD65AC934}"/>
              </a:ext>
            </a:extLst>
          </p:cNvPr>
          <p:cNvSpPr/>
          <p:nvPr/>
        </p:nvSpPr>
        <p:spPr>
          <a:xfrm>
            <a:off x="5746816" y="5930541"/>
            <a:ext cx="2479410" cy="6176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UTRATA WIARY W SIEBIE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43749F3C-DCA2-B763-5B7B-9AB1E3935105}"/>
              </a:ext>
            </a:extLst>
          </p:cNvPr>
          <p:cNvSpPr/>
          <p:nvPr/>
        </p:nvSpPr>
        <p:spPr>
          <a:xfrm>
            <a:off x="187590" y="2116534"/>
            <a:ext cx="2160240" cy="75570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pl-PL" sz="16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ZMIANA MODELU SZKOŁY 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CBE933EE-7728-631D-8561-19071DA89DFA}"/>
              </a:ext>
            </a:extLst>
          </p:cNvPr>
          <p:cNvSpPr/>
          <p:nvPr/>
        </p:nvSpPr>
        <p:spPr>
          <a:xfrm>
            <a:off x="2397305" y="2096166"/>
            <a:ext cx="2354265" cy="75570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pl-PL" sz="16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NIEJASNOŚĆ ROLI NAUCZYCIELA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E9B35D69-88F2-8AD0-D5AF-BAB28C5E88A2}"/>
              </a:ext>
            </a:extLst>
          </p:cNvPr>
          <p:cNvSpPr/>
          <p:nvPr/>
        </p:nvSpPr>
        <p:spPr>
          <a:xfrm>
            <a:off x="4801045" y="2101852"/>
            <a:ext cx="3216102" cy="7703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NIEDOSTATKI SYSTEMU KSZTAŁCENIA</a:t>
            </a:r>
            <a:r>
              <a:rPr lang="pl-PL" sz="16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 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DOKSZTAŁCANIA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F47E7ED5-BDA0-6368-5619-53090086F21A}"/>
              </a:ext>
            </a:extLst>
          </p:cNvPr>
          <p:cNvSpPr/>
          <p:nvPr/>
        </p:nvSpPr>
        <p:spPr>
          <a:xfrm>
            <a:off x="8066622" y="2127543"/>
            <a:ext cx="2575715" cy="754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pl-PL" sz="160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ROSNĄCE OCZEKIWANIA SPOŁECZNE </a:t>
            </a:r>
            <a:endParaRPr lang="pl-PL" sz="16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37D80D40-25DF-0E11-35F6-1DD42FE93F03}"/>
              </a:ext>
            </a:extLst>
          </p:cNvPr>
          <p:cNvSpPr/>
          <p:nvPr/>
        </p:nvSpPr>
        <p:spPr>
          <a:xfrm>
            <a:off x="7002091" y="1167690"/>
            <a:ext cx="2457515" cy="7035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pl-PL" sz="16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AKCYJNOŚĆ</a:t>
            </a: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531772C4-D7B2-6ADF-74EF-0E123BE9B378}"/>
              </a:ext>
            </a:extLst>
          </p:cNvPr>
          <p:cNvSpPr/>
          <p:nvPr/>
        </p:nvSpPr>
        <p:spPr>
          <a:xfrm>
            <a:off x="4169761" y="1167691"/>
            <a:ext cx="2328273" cy="6756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pl-PL" sz="16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>
              <a:defRPr/>
            </a:pPr>
            <a:r>
              <a:rPr lang="pl-PL" sz="16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POZORY W EDUKACJI</a:t>
            </a:r>
          </a:p>
          <a:p>
            <a:pPr lvl="0" algn="ctr">
              <a:defRPr/>
            </a:pPr>
            <a:r>
              <a:rPr lang="pl-PL" sz="16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AE11ECF0-02A8-EF36-6547-B90448B64919}"/>
              </a:ext>
            </a:extLst>
          </p:cNvPr>
          <p:cNvSpPr/>
          <p:nvPr/>
        </p:nvSpPr>
        <p:spPr>
          <a:xfrm>
            <a:off x="1361449" y="1172061"/>
            <a:ext cx="2328273" cy="6986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pl-PL" sz="16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>
              <a:defRPr/>
            </a:pPr>
            <a:r>
              <a:rPr lang="pl-PL" sz="16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BIUROKRACJA</a:t>
            </a:r>
          </a:p>
          <a:p>
            <a:pPr lvl="0" algn="ctr">
              <a:defRPr/>
            </a:pPr>
            <a:endParaRPr lang="pl-PL" sz="16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E543C4D8-E9CA-BE93-A47E-B372AF5B5005}"/>
              </a:ext>
            </a:extLst>
          </p:cNvPr>
          <p:cNvSpPr/>
          <p:nvPr/>
        </p:nvSpPr>
        <p:spPr>
          <a:xfrm>
            <a:off x="1211532" y="3353821"/>
            <a:ext cx="7528082" cy="7703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TRUDNOŚCI W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ZROZUMIENIU ZACHODZĄCYCH ZMIAN</a:t>
            </a:r>
          </a:p>
        </p:txBody>
      </p:sp>
      <p:sp>
        <p:nvSpPr>
          <p:cNvPr id="18" name="Strzałka: w dół 17">
            <a:extLst>
              <a:ext uri="{FF2B5EF4-FFF2-40B4-BE49-F238E27FC236}">
                <a16:creationId xmlns:a16="http://schemas.microsoft.com/office/drawing/2014/main" id="{D5C2C348-6578-6D17-8D3A-EACEFBAA0655}"/>
              </a:ext>
            </a:extLst>
          </p:cNvPr>
          <p:cNvSpPr/>
          <p:nvPr/>
        </p:nvSpPr>
        <p:spPr>
          <a:xfrm>
            <a:off x="4804515" y="3956764"/>
            <a:ext cx="484632" cy="401849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9" name="Obraz 18">
            <a:extLst>
              <a:ext uri="{FF2B5EF4-FFF2-40B4-BE49-F238E27FC236}">
                <a16:creationId xmlns:a16="http://schemas.microsoft.com/office/drawing/2014/main" id="{E045D157-FB36-7A94-7607-4B65F3A54C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9675" y="5397004"/>
            <a:ext cx="524301" cy="420660"/>
          </a:xfrm>
          <a:prstGeom prst="rect">
            <a:avLst/>
          </a:prstGeom>
        </p:spPr>
      </p:pic>
      <p:pic>
        <p:nvPicPr>
          <p:cNvPr id="20" name="Obraz 19">
            <a:extLst>
              <a:ext uri="{FF2B5EF4-FFF2-40B4-BE49-F238E27FC236}">
                <a16:creationId xmlns:a16="http://schemas.microsoft.com/office/drawing/2014/main" id="{0CD5C87A-6B6F-4221-FB3E-951408913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1570" y="2904018"/>
            <a:ext cx="524301" cy="420660"/>
          </a:xfrm>
          <a:prstGeom prst="rect">
            <a:avLst/>
          </a:prstGeom>
        </p:spPr>
      </p:pic>
      <p:sp>
        <p:nvSpPr>
          <p:cNvPr id="23" name="Strzałka: w prawo 22">
            <a:extLst>
              <a:ext uri="{FF2B5EF4-FFF2-40B4-BE49-F238E27FC236}">
                <a16:creationId xmlns:a16="http://schemas.microsoft.com/office/drawing/2014/main" id="{1B4545C4-749A-CFD7-558C-662166F3A320}"/>
              </a:ext>
            </a:extLst>
          </p:cNvPr>
          <p:cNvSpPr/>
          <p:nvPr/>
        </p:nvSpPr>
        <p:spPr>
          <a:xfrm>
            <a:off x="285981" y="3496697"/>
            <a:ext cx="978408" cy="484632"/>
          </a:xfrm>
          <a:prstGeom prst="rightArrow">
            <a:avLst/>
          </a:prstGeom>
          <a:solidFill>
            <a:srgbClr val="FF7C8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Prostokąt 20">
            <a:extLst>
              <a:ext uri="{FF2B5EF4-FFF2-40B4-BE49-F238E27FC236}">
                <a16:creationId xmlns:a16="http://schemas.microsoft.com/office/drawing/2014/main" id="{1D703B97-0965-B72B-BC6B-C55C7C75DF20}"/>
              </a:ext>
            </a:extLst>
          </p:cNvPr>
          <p:cNvSpPr/>
          <p:nvPr/>
        </p:nvSpPr>
        <p:spPr>
          <a:xfrm>
            <a:off x="187590" y="6827198"/>
            <a:ext cx="10364412" cy="6244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por. Polak, K. (2012). Bezradność nauczyciela,  Kraków: Wyd. Uniwersytetu Jagiellońskiego  </a:t>
            </a:r>
          </a:p>
        </p:txBody>
      </p:sp>
      <p:sp>
        <p:nvSpPr>
          <p:cNvPr id="22" name="Prostokąt 21">
            <a:extLst>
              <a:ext uri="{FF2B5EF4-FFF2-40B4-BE49-F238E27FC236}">
                <a16:creationId xmlns:a16="http://schemas.microsoft.com/office/drawing/2014/main" id="{60728C11-045C-7AA0-990E-8873476786A6}"/>
              </a:ext>
            </a:extLst>
          </p:cNvPr>
          <p:cNvSpPr/>
          <p:nvPr/>
        </p:nvSpPr>
        <p:spPr>
          <a:xfrm>
            <a:off x="8339104" y="5940410"/>
            <a:ext cx="2203293" cy="6230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OSAMOTNIENIE</a:t>
            </a:r>
          </a:p>
        </p:txBody>
      </p:sp>
    </p:spTree>
    <p:extLst>
      <p:ext uri="{BB962C8B-B14F-4D97-AF65-F5344CB8AC3E}">
        <p14:creationId xmlns:p14="http://schemas.microsoft.com/office/powerpoint/2010/main" val="2338498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66A030F-13EC-4C27-E609-47799BB51B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93FC93C8-70C1-5C33-DBD1-612C8626D0D1}"/>
              </a:ext>
            </a:extLst>
          </p:cNvPr>
          <p:cNvSpPr/>
          <p:nvPr/>
        </p:nvSpPr>
        <p:spPr>
          <a:xfrm>
            <a:off x="-16116" y="2339677"/>
            <a:ext cx="10724044" cy="2736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4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WOBEC INTEGRACJI I INKLUZJI </a:t>
            </a:r>
          </a:p>
        </p:txBody>
      </p:sp>
    </p:spTree>
    <p:extLst>
      <p:ext uri="{BB962C8B-B14F-4D97-AF65-F5344CB8AC3E}">
        <p14:creationId xmlns:p14="http://schemas.microsoft.com/office/powerpoint/2010/main" val="2613462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32F7BA-59E7-D416-39F2-D8B12F6226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335482A9-854D-1D9A-8B55-0E248679B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338" y="395462"/>
            <a:ext cx="10458475" cy="1584376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PROFIL NAUCZYCIELA EDUKACJI WŁĄCZAJĄCEJ</a:t>
            </a:r>
            <a:b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1800" b="0" kern="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Europejska Agencja Rozwoju Edukacji  Uczniów ze  Specjalnymi Potrzebami</a:t>
            </a:r>
            <a:br>
              <a:rPr lang="pl-PL" sz="1800" b="0" kern="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1800" b="0" u="none" strike="noStrike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http://www.european-agency.org/agency-projects/teacher-education-for-inclusion/profile</a:t>
            </a:r>
            <a:r>
              <a:rPr lang="pl-PL" sz="1800" b="0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pl-PL" sz="18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endParaRPr lang="pl-PL" dirty="0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56AAB58F-7788-F42C-B549-A2F005336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63" y="1984088"/>
            <a:ext cx="9793186" cy="5180125"/>
          </a:xfrm>
        </p:spPr>
        <p:txBody>
          <a:bodyPr>
            <a:noAutofit/>
          </a:bodyPr>
          <a:lstStyle/>
          <a:p>
            <a:pPr marL="6350" marR="4191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</a:t>
            </a:r>
          </a:p>
          <a:p>
            <a:pPr marL="180000" marR="41910" indent="0">
              <a:lnSpc>
                <a:spcPct val="100000"/>
              </a:lnSpc>
              <a:spcBef>
                <a:spcPts val="0"/>
              </a:spcBef>
              <a:buNone/>
            </a:pPr>
            <a:endParaRPr lang="pl-PL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80000" marR="41910" indent="2785745">
              <a:lnSpc>
                <a:spcPct val="143000"/>
              </a:lnSpc>
              <a:spcBef>
                <a:spcPts val="0"/>
              </a:spcBef>
              <a:spcAft>
                <a:spcPts val="870"/>
              </a:spcAft>
              <a:buNone/>
            </a:pPr>
            <a:r>
              <a:rPr lang="pl-PL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5" name="Grupa 14">
            <a:extLst>
              <a:ext uri="{FF2B5EF4-FFF2-40B4-BE49-F238E27FC236}">
                <a16:creationId xmlns:a16="http://schemas.microsoft.com/office/drawing/2014/main" id="{F2749DFC-2A6D-84D2-B969-A648969316AE}"/>
              </a:ext>
            </a:extLst>
          </p:cNvPr>
          <p:cNvGrpSpPr/>
          <p:nvPr/>
        </p:nvGrpSpPr>
        <p:grpSpPr>
          <a:xfrm>
            <a:off x="233240" y="2242653"/>
            <a:ext cx="9793186" cy="3397288"/>
            <a:chOff x="449264" y="2242653"/>
            <a:chExt cx="9577162" cy="2966774"/>
          </a:xfrm>
        </p:grpSpPr>
        <p:sp>
          <p:nvSpPr>
            <p:cNvPr id="2" name="Prostokąt 1">
              <a:extLst>
                <a:ext uri="{FF2B5EF4-FFF2-40B4-BE49-F238E27FC236}">
                  <a16:creationId xmlns:a16="http://schemas.microsoft.com/office/drawing/2014/main" id="{D22F202C-789B-1451-49BA-7F600C60C7C6}"/>
                </a:ext>
              </a:extLst>
            </p:cNvPr>
            <p:cNvSpPr/>
            <p:nvPr/>
          </p:nvSpPr>
          <p:spPr>
            <a:xfrm>
              <a:off x="449264" y="2242653"/>
              <a:ext cx="9577162" cy="1246113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44000" marR="41910" indent="0">
                <a:lnSpc>
                  <a:spcPct val="100000"/>
                </a:lnSpc>
                <a:spcBef>
                  <a:spcPts val="600"/>
                </a:spcBef>
                <a:buNone/>
              </a:pPr>
              <a:endParaRPr lang="pl-PL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144000" marR="41910" indent="0" algn="ctr">
                <a:lnSpc>
                  <a:spcPct val="100000"/>
                </a:lnSpc>
                <a:spcBef>
                  <a:spcPts val="600"/>
                </a:spcBef>
                <a:buNone/>
              </a:pPr>
              <a:r>
                <a:rPr lang="pl-PL" sz="2400" b="1" dirty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</a:t>
              </a:r>
            </a:p>
            <a:p>
              <a:pPr marL="144000" marR="41910" indent="0" algn="ctr">
                <a:lnSpc>
                  <a:spcPct val="100000"/>
                </a:lnSpc>
                <a:spcBef>
                  <a:spcPts val="600"/>
                </a:spcBef>
                <a:buNone/>
              </a:pPr>
              <a:endParaRPr lang="pl-PL" sz="2400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144000" marR="41910" indent="0" algn="ctr">
                <a:lnSpc>
                  <a:spcPct val="100000"/>
                </a:lnSpc>
                <a:spcBef>
                  <a:spcPts val="600"/>
                </a:spcBef>
                <a:buNone/>
              </a:pPr>
              <a:r>
                <a:rPr lang="pl-PL" sz="2400" b="1" dirty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KLUCZOWE WARTOŚCI I OBSZARY KOMPETENCJI NAUCZYCIELA</a:t>
              </a:r>
            </a:p>
            <a:p>
              <a:pPr marL="144000" marR="41910" indent="0" algn="ctr">
                <a:lnSpc>
                  <a:spcPct val="100000"/>
                </a:lnSpc>
                <a:spcBef>
                  <a:spcPts val="600"/>
                </a:spcBef>
                <a:buNone/>
              </a:pPr>
              <a:r>
                <a:rPr lang="pl-PL" sz="2400" b="1" dirty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EDUKACJI WŁĄCZAJĄCEJ</a:t>
              </a:r>
            </a:p>
            <a:p>
              <a:pPr marL="144000" marR="41910" indent="0" algn="ctr">
                <a:lnSpc>
                  <a:spcPct val="100000"/>
                </a:lnSpc>
                <a:spcBef>
                  <a:spcPts val="600"/>
                </a:spcBef>
                <a:buNone/>
              </a:pPr>
              <a:endParaRPr lang="pl-PL" sz="24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144000" marR="41910" indent="0">
                <a:lnSpc>
                  <a:spcPct val="100000"/>
                </a:lnSpc>
                <a:spcBef>
                  <a:spcPts val="0"/>
                </a:spcBef>
                <a:buNone/>
              </a:pPr>
              <a:endParaRPr lang="pl-PL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pl-PL" b="1" dirty="0"/>
            </a:p>
          </p:txBody>
        </p:sp>
        <p:sp>
          <p:nvSpPr>
            <p:cNvPr id="3" name="Prostokąt 2">
              <a:extLst>
                <a:ext uri="{FF2B5EF4-FFF2-40B4-BE49-F238E27FC236}">
                  <a16:creationId xmlns:a16="http://schemas.microsoft.com/office/drawing/2014/main" id="{5F7926F5-1A05-8454-B5C0-CD0B9743C1F5}"/>
                </a:ext>
              </a:extLst>
            </p:cNvPr>
            <p:cNvSpPr/>
            <p:nvPr/>
          </p:nvSpPr>
          <p:spPr>
            <a:xfrm>
              <a:off x="503207" y="4057299"/>
              <a:ext cx="2249395" cy="1152128"/>
            </a:xfrm>
            <a:prstGeom prst="rect">
              <a:avLst/>
            </a:prstGeom>
            <a:solidFill>
              <a:srgbClr val="FFC1C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DOCENIANIE RÓŻNORODNOŚCI UCZNIÓW</a:t>
              </a:r>
            </a:p>
          </p:txBody>
        </p:sp>
      </p:grpSp>
      <p:sp>
        <p:nvSpPr>
          <p:cNvPr id="4" name="Prostokąt 3">
            <a:extLst>
              <a:ext uri="{FF2B5EF4-FFF2-40B4-BE49-F238E27FC236}">
                <a16:creationId xmlns:a16="http://schemas.microsoft.com/office/drawing/2014/main" id="{C5B3BC07-E590-C72B-18B2-1232876D6E4D}"/>
              </a:ext>
            </a:extLst>
          </p:cNvPr>
          <p:cNvSpPr/>
          <p:nvPr/>
        </p:nvSpPr>
        <p:spPr>
          <a:xfrm>
            <a:off x="2926793" y="4344830"/>
            <a:ext cx="2016224" cy="1295111"/>
          </a:xfrm>
          <a:prstGeom prst="rect">
            <a:avLst/>
          </a:prstGeom>
          <a:solidFill>
            <a:srgbClr val="F9D4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WSPIERANIE WSZYSTKICH UCZNIÓW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D24C4E23-F3D8-6ED7-59C1-4ED6DC40FDCB}"/>
              </a:ext>
            </a:extLst>
          </p:cNvPr>
          <p:cNvSpPr/>
          <p:nvPr/>
        </p:nvSpPr>
        <p:spPr>
          <a:xfrm>
            <a:off x="5371425" y="4344829"/>
            <a:ext cx="2088232" cy="12951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NASTAWIENIE NA WSPÓŁPRACĘ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1F73B924-F548-67C5-0F2F-9C8D63D7BA1F}"/>
              </a:ext>
            </a:extLst>
          </p:cNvPr>
          <p:cNvSpPr/>
          <p:nvPr/>
        </p:nvSpPr>
        <p:spPr>
          <a:xfrm>
            <a:off x="7861994" y="4356930"/>
            <a:ext cx="2088232" cy="1270907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INDYWIDUALNY ROZWÓJ ZAWODOWY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84109F2D-0E92-D741-442A-BA9289FE108E}"/>
              </a:ext>
            </a:extLst>
          </p:cNvPr>
          <p:cNvSpPr txBox="1"/>
          <p:nvPr/>
        </p:nvSpPr>
        <p:spPr>
          <a:xfrm>
            <a:off x="2321570" y="1475581"/>
            <a:ext cx="58787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22900" marR="41910" indent="-3429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pl-PL" sz="180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80000" marR="4191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522900" marR="41910" indent="-3429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pl-PL" sz="180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trzałka: w dół 10">
            <a:extLst>
              <a:ext uri="{FF2B5EF4-FFF2-40B4-BE49-F238E27FC236}">
                <a16:creationId xmlns:a16="http://schemas.microsoft.com/office/drawing/2014/main" id="{8BED40D9-7A96-4B68-E943-50E04E5C74E1}"/>
              </a:ext>
            </a:extLst>
          </p:cNvPr>
          <p:cNvSpPr/>
          <p:nvPr/>
        </p:nvSpPr>
        <p:spPr>
          <a:xfrm>
            <a:off x="1155364" y="3795986"/>
            <a:ext cx="484632" cy="434552"/>
          </a:xfrm>
          <a:prstGeom prst="downArrow">
            <a:avLst/>
          </a:prstGeom>
          <a:solidFill>
            <a:srgbClr val="FFC1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Strzałka: w dół 11">
            <a:extLst>
              <a:ext uri="{FF2B5EF4-FFF2-40B4-BE49-F238E27FC236}">
                <a16:creationId xmlns:a16="http://schemas.microsoft.com/office/drawing/2014/main" id="{49C7915A-87A8-D493-FA17-FD1FE9570A41}"/>
              </a:ext>
            </a:extLst>
          </p:cNvPr>
          <p:cNvSpPr/>
          <p:nvPr/>
        </p:nvSpPr>
        <p:spPr>
          <a:xfrm>
            <a:off x="3631637" y="3795986"/>
            <a:ext cx="484632" cy="434552"/>
          </a:xfrm>
          <a:prstGeom prst="downArrow">
            <a:avLst/>
          </a:prstGeom>
          <a:solidFill>
            <a:srgbClr val="F9D4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Strzałka: w dół 12">
            <a:extLst>
              <a:ext uri="{FF2B5EF4-FFF2-40B4-BE49-F238E27FC236}">
                <a16:creationId xmlns:a16="http://schemas.microsoft.com/office/drawing/2014/main" id="{DB534AC6-E0F7-A580-51D5-E76EB08C657A}"/>
              </a:ext>
            </a:extLst>
          </p:cNvPr>
          <p:cNvSpPr/>
          <p:nvPr/>
        </p:nvSpPr>
        <p:spPr>
          <a:xfrm>
            <a:off x="6173225" y="3816997"/>
            <a:ext cx="484632" cy="434552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4" name="Strzałka: w dół 13">
            <a:extLst>
              <a:ext uri="{FF2B5EF4-FFF2-40B4-BE49-F238E27FC236}">
                <a16:creationId xmlns:a16="http://schemas.microsoft.com/office/drawing/2014/main" id="{A863626F-D7C2-EA71-7C0A-306F3B9BE9A4}"/>
              </a:ext>
            </a:extLst>
          </p:cNvPr>
          <p:cNvSpPr/>
          <p:nvPr/>
        </p:nvSpPr>
        <p:spPr>
          <a:xfrm>
            <a:off x="8714813" y="3789934"/>
            <a:ext cx="484632" cy="434552"/>
          </a:xfrm>
          <a:prstGeom prst="downArrow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2682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BDD526-2F93-4FC3-3B2E-242BAD4431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2A7E2C25-D640-FB6D-DEF7-BB785485A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5462"/>
            <a:ext cx="10530482" cy="1584376"/>
          </a:xfrm>
        </p:spPr>
        <p:txBody>
          <a:bodyPr>
            <a:normAutofit/>
          </a:bodyPr>
          <a:lstStyle/>
          <a:p>
            <a:pPr algn="ctr"/>
            <a:br>
              <a:rPr lang="pl-PL" sz="3600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3600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KOMPETENCJE NAUCZYCIELA</a:t>
            </a:r>
            <a:br>
              <a:rPr lang="pl-PL" sz="3600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pl-PL" sz="3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C68B57CF-D5CC-D28F-2A03-68809A668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61" y="1835621"/>
            <a:ext cx="9793187" cy="5332725"/>
          </a:xfrm>
        </p:spPr>
        <p:txBody>
          <a:bodyPr>
            <a:noAutofit/>
          </a:bodyPr>
          <a:lstStyle/>
          <a:p>
            <a:pPr marL="6350" marR="4191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180000" marR="4191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pl-PL" sz="24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180000" marR="41910" indent="0">
              <a:lnSpc>
                <a:spcPct val="100000"/>
              </a:lnSpc>
              <a:spcBef>
                <a:spcPts val="600"/>
              </a:spcBef>
              <a:buNone/>
            </a:pPr>
            <a:endParaRPr lang="pl-PL" sz="24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80000" marR="41910" indent="0">
              <a:lnSpc>
                <a:spcPct val="100000"/>
              </a:lnSpc>
              <a:spcBef>
                <a:spcPts val="600"/>
              </a:spcBef>
              <a:buNone/>
            </a:pPr>
            <a:endParaRPr lang="pl-PL" sz="240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80000" marR="41910" indent="0">
              <a:lnSpc>
                <a:spcPct val="100000"/>
              </a:lnSpc>
              <a:spcBef>
                <a:spcPts val="600"/>
              </a:spcBef>
              <a:buNone/>
            </a:pPr>
            <a:endParaRPr lang="pl-PL" sz="24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80000" marR="41910" indent="0">
              <a:lnSpc>
                <a:spcPct val="100000"/>
              </a:lnSpc>
              <a:spcBef>
                <a:spcPts val="600"/>
              </a:spcBef>
              <a:buNone/>
            </a:pPr>
            <a:endParaRPr lang="pl-PL" sz="240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80000" marR="41910" indent="0">
              <a:lnSpc>
                <a:spcPct val="150000"/>
              </a:lnSpc>
              <a:spcBef>
                <a:spcPts val="600"/>
              </a:spcBef>
              <a:buNone/>
            </a:pPr>
            <a:endParaRPr lang="pl-PL" sz="240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80000" marR="41910" indent="0">
              <a:lnSpc>
                <a:spcPct val="150000"/>
              </a:lnSpc>
              <a:spcBef>
                <a:spcPts val="600"/>
              </a:spcBef>
              <a:buNone/>
            </a:pPr>
            <a:endParaRPr lang="pl-PL" sz="24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874AE743-1D62-31A2-0575-F2AA084D65E5}"/>
              </a:ext>
            </a:extLst>
          </p:cNvPr>
          <p:cNvSpPr/>
          <p:nvPr/>
        </p:nvSpPr>
        <p:spPr>
          <a:xfrm>
            <a:off x="602497" y="3338226"/>
            <a:ext cx="2780675" cy="1235866"/>
          </a:xfrm>
          <a:prstGeom prst="rect">
            <a:avLst/>
          </a:prstGeom>
          <a:solidFill>
            <a:srgbClr val="FFC1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POSTAWY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4B2A7A7-C9D4-7D26-EF89-B2B664846376}"/>
              </a:ext>
            </a:extLst>
          </p:cNvPr>
          <p:cNvSpPr/>
          <p:nvPr/>
        </p:nvSpPr>
        <p:spPr>
          <a:xfrm>
            <a:off x="4078974" y="3338226"/>
            <a:ext cx="2232248" cy="1235866"/>
          </a:xfrm>
          <a:prstGeom prst="rect">
            <a:avLst/>
          </a:prstGeom>
          <a:solidFill>
            <a:srgbClr val="F9D4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WIEDZA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E15E2D41-679E-94FB-4658-928778B3FADE}"/>
              </a:ext>
            </a:extLst>
          </p:cNvPr>
          <p:cNvSpPr/>
          <p:nvPr/>
        </p:nvSpPr>
        <p:spPr>
          <a:xfrm>
            <a:off x="7007024" y="3411227"/>
            <a:ext cx="2448274" cy="1214434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4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UMIEJĘTNOŚCI</a:t>
            </a:r>
            <a:r>
              <a:rPr lang="pl-PL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B6FE06D1-5E69-1F3B-36F2-DA9BCCE589DB}"/>
              </a:ext>
            </a:extLst>
          </p:cNvPr>
          <p:cNvSpPr/>
          <p:nvPr/>
        </p:nvSpPr>
        <p:spPr>
          <a:xfrm>
            <a:off x="1628837" y="1665803"/>
            <a:ext cx="7272808" cy="86389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SKŁADOWE  KOMPETENCJI </a:t>
            </a:r>
          </a:p>
        </p:txBody>
      </p:sp>
      <p:sp>
        <p:nvSpPr>
          <p:cNvPr id="8" name="Strzałka: w dół 7">
            <a:extLst>
              <a:ext uri="{FF2B5EF4-FFF2-40B4-BE49-F238E27FC236}">
                <a16:creationId xmlns:a16="http://schemas.microsoft.com/office/drawing/2014/main" id="{6F46420D-22C7-05FE-5BC9-27C208E0C13C}"/>
              </a:ext>
            </a:extLst>
          </p:cNvPr>
          <p:cNvSpPr/>
          <p:nvPr/>
        </p:nvSpPr>
        <p:spPr>
          <a:xfrm>
            <a:off x="1831413" y="2729874"/>
            <a:ext cx="648072" cy="434315"/>
          </a:xfrm>
          <a:prstGeom prst="downArrow">
            <a:avLst/>
          </a:prstGeom>
          <a:solidFill>
            <a:srgbClr val="FFC1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trzałka: w dół 8">
            <a:extLst>
              <a:ext uri="{FF2B5EF4-FFF2-40B4-BE49-F238E27FC236}">
                <a16:creationId xmlns:a16="http://schemas.microsoft.com/office/drawing/2014/main" id="{7E3131DC-EAD4-FBDB-D63B-F53CB4D615D0}"/>
              </a:ext>
            </a:extLst>
          </p:cNvPr>
          <p:cNvSpPr/>
          <p:nvPr/>
        </p:nvSpPr>
        <p:spPr>
          <a:xfrm>
            <a:off x="4941205" y="2770642"/>
            <a:ext cx="648072" cy="432248"/>
          </a:xfrm>
          <a:prstGeom prst="downArrow">
            <a:avLst/>
          </a:prstGeom>
          <a:solidFill>
            <a:srgbClr val="F9D4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Strzałka: w dół 9">
            <a:extLst>
              <a:ext uri="{FF2B5EF4-FFF2-40B4-BE49-F238E27FC236}">
                <a16:creationId xmlns:a16="http://schemas.microsoft.com/office/drawing/2014/main" id="{18CB4B47-1CBF-BC99-04A3-D25FD382CC44}"/>
              </a:ext>
            </a:extLst>
          </p:cNvPr>
          <p:cNvSpPr/>
          <p:nvPr/>
        </p:nvSpPr>
        <p:spPr>
          <a:xfrm>
            <a:off x="7907125" y="2742421"/>
            <a:ext cx="648072" cy="461476"/>
          </a:xfrm>
          <a:prstGeom prst="downArrow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7D94C5AD-78CA-2A9E-B97B-54BCAAB6D3E4}"/>
              </a:ext>
            </a:extLst>
          </p:cNvPr>
          <p:cNvSpPr/>
          <p:nvPr/>
        </p:nvSpPr>
        <p:spPr>
          <a:xfrm>
            <a:off x="573208" y="5240042"/>
            <a:ext cx="4414624" cy="1889034"/>
          </a:xfrm>
          <a:prstGeom prst="rect">
            <a:avLst/>
          </a:prstGeom>
          <a:solidFill>
            <a:srgbClr val="FFC1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AUTODIAGNOZA PRZEKONAŃ I POSTAW NAUCZYCIELA WOBEC INTEGRACJI I INKLUZJI </a:t>
            </a:r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35F47E65-4AE0-0C3C-7771-CC959767C7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384" y="4706372"/>
            <a:ext cx="701101" cy="451143"/>
          </a:xfrm>
          <a:prstGeom prst="rect">
            <a:avLst/>
          </a:prstGeom>
        </p:spPr>
      </p:pic>
      <p:sp>
        <p:nvSpPr>
          <p:cNvPr id="13" name="Strzałka: w prawo 12">
            <a:extLst>
              <a:ext uri="{FF2B5EF4-FFF2-40B4-BE49-F238E27FC236}">
                <a16:creationId xmlns:a16="http://schemas.microsoft.com/office/drawing/2014/main" id="{8FEA3240-3578-A646-5E91-E8228FBEA64C}"/>
              </a:ext>
            </a:extLst>
          </p:cNvPr>
          <p:cNvSpPr/>
          <p:nvPr/>
        </p:nvSpPr>
        <p:spPr>
          <a:xfrm>
            <a:off x="5104879" y="5824519"/>
            <a:ext cx="664627" cy="720080"/>
          </a:xfrm>
          <a:prstGeom prst="rightArrow">
            <a:avLst/>
          </a:prstGeom>
          <a:solidFill>
            <a:srgbClr val="FFC1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11DCD229-C423-9B87-E19D-D0D018D3D803}"/>
              </a:ext>
            </a:extLst>
          </p:cNvPr>
          <p:cNvSpPr/>
          <p:nvPr/>
        </p:nvSpPr>
        <p:spPr>
          <a:xfrm>
            <a:off x="5853200" y="5240042"/>
            <a:ext cx="3638542" cy="1936285"/>
          </a:xfrm>
          <a:prstGeom prst="rect">
            <a:avLst/>
          </a:prstGeom>
          <a:solidFill>
            <a:srgbClr val="FFC1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BARIERY W REALIZACJI INTEGRACJI I INKLUZJI -  </a:t>
            </a:r>
            <a:b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analiza obecnej praktyki w szkołach </a:t>
            </a:r>
          </a:p>
        </p:txBody>
      </p:sp>
    </p:spTree>
    <p:extLst>
      <p:ext uri="{BB962C8B-B14F-4D97-AF65-F5344CB8AC3E}">
        <p14:creationId xmlns:p14="http://schemas.microsoft.com/office/powerpoint/2010/main" val="4248729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AE39EF-6E43-E99A-C57C-8EC5B7B6F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C50FEBA-88F6-FC63-4C78-EA1046E68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330" y="359838"/>
            <a:ext cx="10153128" cy="1619999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EDUKACJA WŁĄCZAJĄCA – NOWY WYMIAR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033EE07-B0A0-7E80-BEC4-533DAFCD48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346" y="1619597"/>
            <a:ext cx="9360943" cy="5040242"/>
          </a:xfrm>
        </p:spPr>
        <p:txBody>
          <a:bodyPr>
            <a:normAutofit/>
          </a:bodyPr>
          <a:lstStyle/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900" b="1" kern="1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400" kern="1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FB216EB-B094-E042-363B-3F52D89A81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9A362D09-2119-C521-2D7B-2C8FC85795FE}"/>
              </a:ext>
            </a:extLst>
          </p:cNvPr>
          <p:cNvSpPr/>
          <p:nvPr/>
        </p:nvSpPr>
        <p:spPr>
          <a:xfrm>
            <a:off x="881410" y="2195661"/>
            <a:ext cx="3456384" cy="17640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INTEGRACJA</a:t>
            </a:r>
            <a:r>
              <a:rPr lang="pl-PL" sz="3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2799DBC9-92CE-513A-0FC1-20AE282CC74D}"/>
              </a:ext>
            </a:extLst>
          </p:cNvPr>
          <p:cNvSpPr/>
          <p:nvPr/>
        </p:nvSpPr>
        <p:spPr>
          <a:xfrm>
            <a:off x="5777954" y="2231664"/>
            <a:ext cx="3887246" cy="1692007"/>
          </a:xfrm>
          <a:prstGeom prst="rect">
            <a:avLst/>
          </a:prstGeom>
          <a:solidFill>
            <a:srgbClr val="FFC1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INKLUZJA</a:t>
            </a:r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8F0A3C1B-8BF7-734D-AA67-F34A0532ECEC}"/>
              </a:ext>
            </a:extLst>
          </p:cNvPr>
          <p:cNvSpPr/>
          <p:nvPr/>
        </p:nvSpPr>
        <p:spPr>
          <a:xfrm>
            <a:off x="4625826" y="2699717"/>
            <a:ext cx="1008112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CZY</a:t>
            </a:r>
          </a:p>
        </p:txBody>
      </p:sp>
      <p:pic>
        <p:nvPicPr>
          <p:cNvPr id="15" name="Obraz 14">
            <a:extLst>
              <a:ext uri="{FF2B5EF4-FFF2-40B4-BE49-F238E27FC236}">
                <a16:creationId xmlns:a16="http://schemas.microsoft.com/office/drawing/2014/main" id="{501899BC-839B-A6D9-C879-708CFE3549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4842" y="3890133"/>
            <a:ext cx="1353429" cy="1353429"/>
          </a:xfrm>
          <a:prstGeom prst="rect">
            <a:avLst/>
          </a:prstGeom>
        </p:spPr>
      </p:pic>
      <p:sp>
        <p:nvSpPr>
          <p:cNvPr id="5" name="Prostokąt 4">
            <a:extLst>
              <a:ext uri="{FF2B5EF4-FFF2-40B4-BE49-F238E27FC236}">
                <a16:creationId xmlns:a16="http://schemas.microsoft.com/office/drawing/2014/main" id="{0959908D-3D0E-7A65-631B-6B249A38AC3E}"/>
              </a:ext>
            </a:extLst>
          </p:cNvPr>
          <p:cNvSpPr/>
          <p:nvPr/>
        </p:nvSpPr>
        <p:spPr>
          <a:xfrm>
            <a:off x="881410" y="5330093"/>
            <a:ext cx="8783790" cy="176401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2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EDUKACJA  WŁĄCZAJĄCA TO INNOWACYJNY MODEL SZKOŁY POWSZECHNEJ </a:t>
            </a:r>
          </a:p>
        </p:txBody>
      </p:sp>
    </p:spTree>
    <p:extLst>
      <p:ext uri="{BB962C8B-B14F-4D97-AF65-F5344CB8AC3E}">
        <p14:creationId xmlns:p14="http://schemas.microsoft.com/office/powerpoint/2010/main" val="241376356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tematWFA">
  <a:themeElements>
    <a:clrScheme name="tematWF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tWFA">
      <a:majorFont>
        <a:latin typeface="Century Gothic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atWF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tWF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matWFA">
  <a:themeElements>
    <a:clrScheme name="tematWF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tWFA">
      <a:majorFont>
        <a:latin typeface="Century Gothic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atWF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tWF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tematWFA">
  <a:themeElements>
    <a:clrScheme name="tematWF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tWFA">
      <a:majorFont>
        <a:latin typeface="Century Gothic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atWF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tWF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tematWFA">
  <a:themeElements>
    <a:clrScheme name="tematWF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tWFA">
      <a:majorFont>
        <a:latin typeface="Century Gothic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atWF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tWF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36DF9CC6C6F6F408BECED7829EB77BB" ma:contentTypeVersion="8" ma:contentTypeDescription="Utwórz nowy dokument." ma:contentTypeScope="" ma:versionID="374e624cc67284b43172f821c4bbf923">
  <xsd:schema xmlns:xsd="http://www.w3.org/2001/XMLSchema" xmlns:xs="http://www.w3.org/2001/XMLSchema" xmlns:p="http://schemas.microsoft.com/office/2006/metadata/properties" xmlns:ns2="66cf2356-a1ad-49f5-82c2-8cb57264699b" targetNamespace="http://schemas.microsoft.com/office/2006/metadata/properties" ma:root="true" ma:fieldsID="01e8800729ff529ef1151a6eec8e5c4b" ns2:_="">
    <xsd:import namespace="66cf2356-a1ad-49f5-82c2-8cb5726469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cf2356-a1ad-49f5-82c2-8cb5726469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CE2755D-8BC6-4E0D-9B7A-0B792CD123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cf2356-a1ad-49f5-82c2-8cb5726469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EE4E734-DAD7-47B8-9DD5-3575F3AFDF5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A6B623-A3DE-45AB-A9BB-16764837485A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openxmlformats.org/package/2006/metadata/core-properties"/>
    <ds:schemaRef ds:uri="66cf2356-a1ad-49f5-82c2-8cb57264699b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79446</TotalTime>
  <Words>2559</Words>
  <Application>Microsoft Office PowerPoint</Application>
  <PresentationFormat>Niestandardowy</PresentationFormat>
  <Paragraphs>525</Paragraphs>
  <Slides>48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5</vt:i4>
      </vt:variant>
      <vt:variant>
        <vt:lpstr>Tytuły slajdów</vt:lpstr>
      </vt:variant>
      <vt:variant>
        <vt:i4>48</vt:i4>
      </vt:variant>
    </vt:vector>
  </HeadingPairs>
  <TitlesOfParts>
    <vt:vector size="60" baseType="lpstr">
      <vt:lpstr>Arial</vt:lpstr>
      <vt:lpstr>Calibri</vt:lpstr>
      <vt:lpstr>Century Gothic</vt:lpstr>
      <vt:lpstr>Open Sans</vt:lpstr>
      <vt:lpstr>Times New Roman</vt:lpstr>
      <vt:lpstr>Verdana</vt:lpstr>
      <vt:lpstr>Wingdings</vt:lpstr>
      <vt:lpstr>Motyw pakietu Office</vt:lpstr>
      <vt:lpstr>tematWFA</vt:lpstr>
      <vt:lpstr>1_tematWFA</vt:lpstr>
      <vt:lpstr>3_tematWFA</vt:lpstr>
      <vt:lpstr>2_tematWFA</vt:lpstr>
      <vt:lpstr> Pomoc psychologiczno-pedagogiczna w szkole -  kluczowe kompetencje kadry pedagogicznej.</vt:lpstr>
      <vt:lpstr> MODUŁ I – KLUCZOWE ZAGADNIENIA </vt:lpstr>
      <vt:lpstr>Prezentacja programu PowerPoint</vt:lpstr>
      <vt:lpstr>CZAS ZMIAN I KONFLIKTÓW</vt:lpstr>
      <vt:lpstr>NAUCZYCIEL W SYTUACJI ZMIANY</vt:lpstr>
      <vt:lpstr>Prezentacja programu PowerPoint</vt:lpstr>
      <vt:lpstr>PROFIL NAUCZYCIELA EDUKACJI WŁĄCZAJĄCEJ Europejska Agencja Rozwoju Edukacji  Uczniów ze  Specjalnymi Potrzebami http://www.european-agency.org/agency-projects/teacher-education-for-inclusion/profile  </vt:lpstr>
      <vt:lpstr> KOMPETENCJE NAUCZYCIELA </vt:lpstr>
      <vt:lpstr>EDUKACJA WŁĄCZAJĄCA – NOWY WYMIAR </vt:lpstr>
      <vt:lpstr>48 SESJA UNESCO - MIĘDZYNARODOWA KONFERENCJA  „Edukacja włączająca – drogą do przyszłości” (2008) https://ore.edu.pl/wp-content/uploads/phocadownload/6latek/edukacja-wczajca-zadaniem-na-dzi-polskiej-szkoLy.pdf, s.10</vt:lpstr>
      <vt:lpstr>PROGRAMY DEI W MIEJSCACH PRACY  z ang. Diversity ( Różnorodność ) Equity (Równość)  Inclusion ( Włączenie) </vt:lpstr>
      <vt:lpstr> PEDAGOGIKA INKLUZYWNA /</vt:lpstr>
      <vt:lpstr>WŁĄCZANIE JAKO PROCES</vt:lpstr>
      <vt:lpstr>RAPORT UNICEF https://unicef.pl/co-robimy/aktualnosci/news/raport-unicef-w-pierwszej-kolejnosci-zobacz-dziecko-a-nie-jego-niepelnosprawnosc </vt:lpstr>
      <vt:lpstr>RAPORT EUROPEJSKIEJ AGENCJI  ,,EDUKACJA WŁĄCZAJĄCA A PRAKTYKA OŚWIATOWA”</vt:lpstr>
      <vt:lpstr>MOC PRZEKONAŃ NAUCZYCIELI </vt:lpstr>
      <vt:lpstr> </vt:lpstr>
      <vt:lpstr>Prezentacja programu PowerPoint</vt:lpstr>
      <vt:lpstr>SZKOLENIA Z ZAKRESU NIEUŚWIADOMIONYCH UPRZEDZEŃ</vt:lpstr>
      <vt:lpstr>Prezentacja programu PowerPoint</vt:lpstr>
      <vt:lpstr>KTO ODPOWIADA W SZKOLE ZA UDZIELANIE  W SZKOLE PPP?</vt:lpstr>
      <vt:lpstr>Prezentacja programu PowerPoint</vt:lpstr>
      <vt:lpstr>KOGO OBEJMUJE POMOC PSYCHOLOGICZNO-PEDAGOGICZNA W SZKOLE? </vt:lpstr>
      <vt:lpstr> POMOC PSYCHOLOGICZNO-PEDAGOGICZNA W SZKOLE</vt:lpstr>
      <vt:lpstr>POMOC PSYCHOLOGICZNO-PEDAGOGICZNA W SZKOLE</vt:lpstr>
      <vt:lpstr>POMOC  PSYCHOLOGICZNO-PEDAGOGICZNA W SZKOLE</vt:lpstr>
      <vt:lpstr>UCZEŃ/UCZENNICA ZE SPE</vt:lpstr>
      <vt:lpstr>KSZTAŁCENIE SPECJALNE</vt:lpstr>
      <vt:lpstr>ADRESACI POMOCY PSYCHOLOGICZNO-PEDAGOGICZNEJ </vt:lpstr>
      <vt:lpstr>? </vt:lpstr>
      <vt:lpstr>FORMY  KSZTAŁCENIA UCZNIÓW ZE SPE</vt:lpstr>
      <vt:lpstr>KTO PODEJMUJE DECYZJĘ O MIEJSCU KSZTAŁCENIA UCZNIA ZE SPE?</vt:lpstr>
      <vt:lpstr>ORZECZENIE O POTRZEBIE KSZTAŁCENIA SPECJALNEGO</vt:lpstr>
      <vt:lpstr>UCZEŃ Z ORZECZENIEM O POTRZEBIE KSZTAŁCENIA SPECJALNEGO</vt:lpstr>
      <vt:lpstr>FORMY WSPARCIA UCZNIÓW ZE SPE</vt:lpstr>
      <vt:lpstr>Prezentacja programu PowerPoint</vt:lpstr>
      <vt:lpstr>Prezentacja programu PowerPoint</vt:lpstr>
      <vt:lpstr>Prezentacja programu PowerPoint</vt:lpstr>
      <vt:lpstr> INNE  FORMY WSPARCIA</vt:lpstr>
      <vt:lpstr>KLUCZOWE INFORMACJE W PRAWIE  OŚWIATOWYM</vt:lpstr>
      <vt:lpstr>KLUCZOWE INFORMACJE W PRAWIE  OŚWIATOWYM</vt:lpstr>
      <vt:lpstr>KLUCZOWE INFORMACJE W PRAWIE  OŚWIATOWYM</vt:lpstr>
      <vt:lpstr>KLUCZOWE INFORMACJE W PRAWIE  OŚWIATOWYM</vt:lpstr>
      <vt:lpstr>Prezentacja programu PowerPoint</vt:lpstr>
      <vt:lpstr>Prezentacja programu PowerPoint</vt:lpstr>
      <vt:lpstr>Prezentacja programu PowerPoint</vt:lpstr>
      <vt:lpstr>POMOC PSYCHOLOGICZNO-PEDAGOGICZNA W SZKOLE</vt:lpstr>
      <vt:lpstr>PROBLEMY ZGŁASZANE PRZEZ SZKOLNYCH SPECJALISTÓW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Marzena Tkocz</cp:lastModifiedBy>
  <cp:revision>11</cp:revision>
  <dcterms:created xsi:type="dcterms:W3CDTF">2022-06-22T09:40:44Z</dcterms:created>
  <dcterms:modified xsi:type="dcterms:W3CDTF">2025-09-02T14:07:38Z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0x010100036DF9CC6C6F6F408BECED7829EB77BB</vt:lpwstr>
  </property>
</Properties>
</file>